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2" r:id="rId4"/>
  </p:sldMasterIdLst>
  <p:notesMasterIdLst>
    <p:notesMasterId r:id="rId23"/>
  </p:notesMasterIdLst>
  <p:handoutMasterIdLst>
    <p:handoutMasterId r:id="rId24"/>
  </p:handoutMasterIdLst>
  <p:sldIdLst>
    <p:sldId id="294" r:id="rId5"/>
    <p:sldId id="308" r:id="rId6"/>
    <p:sldId id="275" r:id="rId7"/>
    <p:sldId id="296" r:id="rId8"/>
    <p:sldId id="302" r:id="rId9"/>
    <p:sldId id="297" r:id="rId10"/>
    <p:sldId id="307" r:id="rId11"/>
    <p:sldId id="305" r:id="rId12"/>
    <p:sldId id="298" r:id="rId13"/>
    <p:sldId id="299" r:id="rId14"/>
    <p:sldId id="300" r:id="rId15"/>
    <p:sldId id="304" r:id="rId16"/>
    <p:sldId id="306" r:id="rId17"/>
    <p:sldId id="301" r:id="rId18"/>
    <p:sldId id="310" r:id="rId19"/>
    <p:sldId id="312" r:id="rId20"/>
    <p:sldId id="303" r:id="rId21"/>
    <p:sldId id="309" r:id="rId22"/>
  </p:sldIdLst>
  <p:sldSz cx="9144000" cy="6858000" type="screen4x3"/>
  <p:notesSz cx="6858000" cy="9144000"/>
  <p:defaultTextStyle>
    <a:defPPr>
      <a:defRPr lang="en-US"/>
    </a:defPPr>
    <a:lvl1pPr algn="l" defTabSz="457200" rtl="0" fontAlgn="base">
      <a:spcBef>
        <a:spcPct val="0"/>
      </a:spcBef>
      <a:spcAft>
        <a:spcPct val="0"/>
      </a:spcAft>
      <a:defRPr sz="2400" kern="1200">
        <a:solidFill>
          <a:schemeClr val="tx1"/>
        </a:solidFill>
        <a:latin typeface="Calibri" charset="0"/>
        <a:ea typeface="Geneva" charset="0"/>
        <a:cs typeface="Geneva" charset="0"/>
      </a:defRPr>
    </a:lvl1pPr>
    <a:lvl2pPr marL="457200" algn="l" defTabSz="457200" rtl="0" fontAlgn="base">
      <a:spcBef>
        <a:spcPct val="0"/>
      </a:spcBef>
      <a:spcAft>
        <a:spcPct val="0"/>
      </a:spcAft>
      <a:defRPr sz="2400" kern="1200">
        <a:solidFill>
          <a:schemeClr val="tx1"/>
        </a:solidFill>
        <a:latin typeface="Calibri" charset="0"/>
        <a:ea typeface="Geneva" charset="0"/>
        <a:cs typeface="Geneva" charset="0"/>
      </a:defRPr>
    </a:lvl2pPr>
    <a:lvl3pPr marL="914400" algn="l" defTabSz="457200" rtl="0" fontAlgn="base">
      <a:spcBef>
        <a:spcPct val="0"/>
      </a:spcBef>
      <a:spcAft>
        <a:spcPct val="0"/>
      </a:spcAft>
      <a:defRPr sz="2400" kern="1200">
        <a:solidFill>
          <a:schemeClr val="tx1"/>
        </a:solidFill>
        <a:latin typeface="Calibri" charset="0"/>
        <a:ea typeface="Geneva" charset="0"/>
        <a:cs typeface="Geneva" charset="0"/>
      </a:defRPr>
    </a:lvl3pPr>
    <a:lvl4pPr marL="1371600" algn="l" defTabSz="457200" rtl="0" fontAlgn="base">
      <a:spcBef>
        <a:spcPct val="0"/>
      </a:spcBef>
      <a:spcAft>
        <a:spcPct val="0"/>
      </a:spcAft>
      <a:defRPr sz="2400" kern="1200">
        <a:solidFill>
          <a:schemeClr val="tx1"/>
        </a:solidFill>
        <a:latin typeface="Calibri" charset="0"/>
        <a:ea typeface="Geneva" charset="0"/>
        <a:cs typeface="Geneva" charset="0"/>
      </a:defRPr>
    </a:lvl4pPr>
    <a:lvl5pPr marL="1828800" algn="l" defTabSz="457200" rtl="0" fontAlgn="base">
      <a:spcBef>
        <a:spcPct val="0"/>
      </a:spcBef>
      <a:spcAft>
        <a:spcPct val="0"/>
      </a:spcAft>
      <a:defRPr sz="2400" kern="1200">
        <a:solidFill>
          <a:schemeClr val="tx1"/>
        </a:solidFill>
        <a:latin typeface="Calibri" charset="0"/>
        <a:ea typeface="Geneva" charset="0"/>
        <a:cs typeface="Geneva" charset="0"/>
      </a:defRPr>
    </a:lvl5pPr>
    <a:lvl6pPr marL="2286000" algn="l" defTabSz="457200" rtl="0" eaLnBrk="1" latinLnBrk="0" hangingPunct="1">
      <a:defRPr sz="2400" kern="1200">
        <a:solidFill>
          <a:schemeClr val="tx1"/>
        </a:solidFill>
        <a:latin typeface="Calibri" charset="0"/>
        <a:ea typeface="Geneva" charset="0"/>
        <a:cs typeface="Geneva" charset="0"/>
      </a:defRPr>
    </a:lvl6pPr>
    <a:lvl7pPr marL="2743200" algn="l" defTabSz="457200" rtl="0" eaLnBrk="1" latinLnBrk="0" hangingPunct="1">
      <a:defRPr sz="2400" kern="1200">
        <a:solidFill>
          <a:schemeClr val="tx1"/>
        </a:solidFill>
        <a:latin typeface="Calibri" charset="0"/>
        <a:ea typeface="Geneva" charset="0"/>
        <a:cs typeface="Geneva" charset="0"/>
      </a:defRPr>
    </a:lvl7pPr>
    <a:lvl8pPr marL="3200400" algn="l" defTabSz="457200" rtl="0" eaLnBrk="1" latinLnBrk="0" hangingPunct="1">
      <a:defRPr sz="2400" kern="1200">
        <a:solidFill>
          <a:schemeClr val="tx1"/>
        </a:solidFill>
        <a:latin typeface="Calibri" charset="0"/>
        <a:ea typeface="Geneva" charset="0"/>
        <a:cs typeface="Geneva" charset="0"/>
      </a:defRPr>
    </a:lvl8pPr>
    <a:lvl9pPr marL="3657600" algn="l" defTabSz="457200" rtl="0" eaLnBrk="1" latinLnBrk="0" hangingPunct="1">
      <a:defRPr sz="2400" kern="1200">
        <a:solidFill>
          <a:schemeClr val="tx1"/>
        </a:solidFill>
        <a:latin typeface="Calibri" charset="0"/>
        <a:ea typeface="Geneva" charset="0"/>
        <a:cs typeface="Geneva" charset="0"/>
      </a:defRPr>
    </a:lvl9pPr>
  </p:defaultTextStyle>
  <p:extLst>
    <p:ext uri="{EFAFB233-063F-42B5-8137-9DF3F51BA10A}">
      <p15:sldGuideLst xmlns:p15="http://schemas.microsoft.com/office/powerpoint/2012/main">
        <p15:guide id="1" orient="horz" pos="4142">
          <p15:clr>
            <a:srgbClr val="A4A3A4"/>
          </p15:clr>
        </p15:guide>
        <p15:guide id="2" orient="horz" pos="4027">
          <p15:clr>
            <a:srgbClr val="A4A3A4"/>
          </p15:clr>
        </p15:guide>
        <p15:guide id="3" orient="horz" pos="1698">
          <p15:clr>
            <a:srgbClr val="A4A3A4"/>
          </p15:clr>
        </p15:guide>
        <p15:guide id="4" orient="horz" pos="152">
          <p15:clr>
            <a:srgbClr val="A4A3A4"/>
          </p15:clr>
        </p15:guide>
        <p15:guide id="5" orient="horz" pos="2790">
          <p15:clr>
            <a:srgbClr val="A4A3A4"/>
          </p15:clr>
        </p15:guide>
        <p15:guide id="6" orient="horz" pos="604">
          <p15:clr>
            <a:srgbClr val="A4A3A4"/>
          </p15:clr>
        </p15:guide>
        <p15:guide id="7" pos="5616">
          <p15:clr>
            <a:srgbClr val="A4A3A4"/>
          </p15:clr>
        </p15:guide>
        <p15:guide id="8" pos="136">
          <p15:clr>
            <a:srgbClr val="A4A3A4"/>
          </p15:clr>
        </p15:guide>
        <p15:guide id="9" pos="589">
          <p15:clr>
            <a:srgbClr val="A4A3A4"/>
          </p15:clr>
        </p15:guide>
        <p15:guide id="10" pos="4453">
          <p15:clr>
            <a:srgbClr val="A4A3A4"/>
          </p15:clr>
        </p15:guide>
        <p15:guide id="11" pos="5163">
          <p15:clr>
            <a:srgbClr val="A4A3A4"/>
          </p15:clr>
        </p15:guide>
        <p15:guide id="12" pos="463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50504E"/>
    <a:srgbClr val="4E4E4E"/>
    <a:srgbClr val="404040"/>
    <a:srgbClr val="004C97"/>
    <a:srgbClr val="63666A"/>
    <a:srgbClr val="99D6EA"/>
    <a:srgbClr val="505050"/>
    <a:srgbClr val="A7A8AA"/>
    <a:srgbClr val="003087"/>
    <a:srgbClr val="0F2D6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CB4F53-0E19-A1B3-7014-60A2198E6713}" v="1784" dt="2023-09-20T16:13:00.661"/>
    <p1510:client id="{BCD0F73F-23E7-2762-36BA-94DAF96D5069}" v="1255" dt="2023-09-21T16:17:42.065"/>
    <p1510:client id="{D33E24E4-AFDC-152B-3DE7-C526557B4A14}" v="69" dt="2023-08-30T13:11:21.105"/>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3"/>
  </p:normalViewPr>
  <p:slideViewPr>
    <p:cSldViewPr snapToGrid="0" snapToObjects="1" showGuides="1">
      <p:cViewPr varScale="1">
        <p:scale>
          <a:sx n="162" d="100"/>
          <a:sy n="162" d="100"/>
        </p:scale>
        <p:origin x="1812" y="144"/>
      </p:cViewPr>
      <p:guideLst>
        <p:guide orient="horz" pos="4142"/>
        <p:guide orient="horz" pos="4027"/>
        <p:guide orient="horz" pos="1698"/>
        <p:guide orient="horz" pos="152"/>
        <p:guide orient="horz" pos="2790"/>
        <p:guide orient="horz" pos="604"/>
        <p:guide pos="5616"/>
        <p:guide pos="136"/>
        <p:guide pos="589"/>
        <p:guide pos="4453"/>
        <p:guide pos="5163"/>
        <p:guide pos="4632"/>
      </p:guideLst>
    </p:cSldViewPr>
  </p:slideViewPr>
  <p:notesTextViewPr>
    <p:cViewPr>
      <p:scale>
        <a:sx n="100" d="100"/>
        <a:sy n="100" d="100"/>
      </p:scale>
      <p:origin x="0" y="0"/>
    </p:cViewPr>
  </p:notesText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Helvetica"/>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Helvetica" charset="0"/>
                <a:cs typeface="ＭＳ Ｐゴシック" charset="0"/>
              </a:defRPr>
            </a:lvl1pPr>
          </a:lstStyle>
          <a:p>
            <a:pPr>
              <a:defRPr/>
            </a:pPr>
            <a:fld id="{DBB872F3-6144-3148-BC13-C063BA20AE80}" type="datetimeFigureOut">
              <a:rPr lang="en-US"/>
              <a:pPr>
                <a:defRPr/>
              </a:pPr>
              <a:t>9/21/2023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Helvetica"/>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atin typeface="Helvetica" charset="0"/>
                <a:cs typeface="ＭＳ Ｐゴシック" charset="0"/>
              </a:defRPr>
            </a:lvl1pPr>
          </a:lstStyle>
          <a:p>
            <a:pPr>
              <a:defRPr/>
            </a:pPr>
            <a:fld id="{0ACDB0ED-0BEE-9846-B9EA-5C7BFF06289F}" type="slidenum">
              <a:rPr lang="en-US"/>
              <a:pPr>
                <a:defRPr/>
              </a:pPr>
              <a:t>‹#›</a:t>
            </a:fld>
            <a:endParaRPr lang="en-US"/>
          </a:p>
        </p:txBody>
      </p:sp>
    </p:spTree>
    <p:extLst>
      <p:ext uri="{BB962C8B-B14F-4D97-AF65-F5344CB8AC3E}">
        <p14:creationId xmlns:p14="http://schemas.microsoft.com/office/powerpoint/2010/main" val="142316456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Helvetica"/>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Helvetica" charset="0"/>
                <a:cs typeface="ＭＳ Ｐゴシック" charset="0"/>
              </a:defRPr>
            </a:lvl1pPr>
          </a:lstStyle>
          <a:p>
            <a:pPr>
              <a:defRPr/>
            </a:pPr>
            <a:fld id="{531CFD29-8380-B24A-89EC-384D8B8A981B}" type="datetimeFigureOut">
              <a:rPr lang="en-US"/>
              <a:pPr>
                <a:defRPr/>
              </a:pPr>
              <a:t>9/21/2023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Helvetica"/>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atin typeface="Helvetica" charset="0"/>
                <a:cs typeface="ＭＳ Ｐゴシック" charset="0"/>
              </a:defRPr>
            </a:lvl1pPr>
          </a:lstStyle>
          <a:p>
            <a:pPr>
              <a:defRPr/>
            </a:pPr>
            <a:fld id="{CAD08E57-B576-F641-BEA6-C3D752DF7F66}" type="slidenum">
              <a:rPr lang="en-US"/>
              <a:pPr>
                <a:defRPr/>
              </a:pPr>
              <a:t>‹#›</a:t>
            </a:fld>
            <a:endParaRPr lang="en-US"/>
          </a:p>
        </p:txBody>
      </p:sp>
    </p:spTree>
    <p:extLst>
      <p:ext uri="{BB962C8B-B14F-4D97-AF65-F5344CB8AC3E}">
        <p14:creationId xmlns:p14="http://schemas.microsoft.com/office/powerpoint/2010/main" val="1600640023"/>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Helvetica"/>
        <a:ea typeface="Geneva"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Helvetica"/>
        <a:ea typeface="ＭＳ Ｐゴシック" charset="0"/>
        <a:cs typeface="ＭＳ Ｐゴシック" charset="0"/>
      </a:defRPr>
    </a:lvl2pPr>
    <a:lvl3pPr marL="914400" algn="l" defTabSz="457200" rtl="0" eaLnBrk="0" fontAlgn="base" hangingPunct="0">
      <a:spcBef>
        <a:spcPct val="30000"/>
      </a:spcBef>
      <a:spcAft>
        <a:spcPct val="0"/>
      </a:spcAft>
      <a:defRPr sz="1200" kern="1200">
        <a:solidFill>
          <a:schemeClr val="tx1"/>
        </a:solidFill>
        <a:latin typeface="Helvetica"/>
        <a:ea typeface="ＭＳ Ｐゴシック" charset="0"/>
        <a:cs typeface="ＭＳ Ｐゴシック" charset="0"/>
      </a:defRPr>
    </a:lvl3pPr>
    <a:lvl4pPr marL="1371600" algn="l" defTabSz="457200" rtl="0" eaLnBrk="0" fontAlgn="base" hangingPunct="0">
      <a:spcBef>
        <a:spcPct val="30000"/>
      </a:spcBef>
      <a:spcAft>
        <a:spcPct val="0"/>
      </a:spcAft>
      <a:defRPr sz="1200" kern="1200">
        <a:solidFill>
          <a:schemeClr val="tx1"/>
        </a:solidFill>
        <a:latin typeface="Helvetica"/>
        <a:ea typeface="ＭＳ Ｐゴシック" charset="0"/>
        <a:cs typeface="ＭＳ Ｐゴシック" charset="0"/>
      </a:defRPr>
    </a:lvl4pPr>
    <a:lvl5pPr marL="1828800" algn="l" defTabSz="457200" rtl="0" eaLnBrk="0" fontAlgn="base" hangingPunct="0">
      <a:spcBef>
        <a:spcPct val="30000"/>
      </a:spcBef>
      <a:spcAft>
        <a:spcPct val="0"/>
      </a:spcAft>
      <a:defRPr sz="1200" kern="1200">
        <a:solidFill>
          <a:schemeClr val="tx1"/>
        </a:solidFill>
        <a:latin typeface="Helvetica"/>
        <a:ea typeface="ＭＳ Ｐゴシック" charset="0"/>
        <a:cs typeface="ＭＳ Ｐゴシック"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alpha val="0"/>
          </a:schemeClr>
        </a:solidFill>
        <a:effectLst/>
      </p:bgPr>
    </p:bg>
    <p:spTree>
      <p:nvGrpSpPr>
        <p:cNvPr id="1" name=""/>
        <p:cNvGrpSpPr/>
        <p:nvPr/>
      </p:nvGrpSpPr>
      <p:grpSpPr>
        <a:xfrm>
          <a:off x="0" y="0"/>
          <a:ext cx="0" cy="0"/>
          <a:chOff x="0" y="0"/>
          <a:chExt cx="0" cy="0"/>
        </a:xfrm>
      </p:grpSpPr>
      <p:sp>
        <p:nvSpPr>
          <p:cNvPr id="7" name="Text Placeholder 23"/>
          <p:cNvSpPr>
            <a:spLocks noGrp="1"/>
          </p:cNvSpPr>
          <p:nvPr>
            <p:ph type="body" sz="quarter" idx="10"/>
          </p:nvPr>
        </p:nvSpPr>
        <p:spPr>
          <a:xfrm>
            <a:off x="341924" y="4963772"/>
            <a:ext cx="8499231" cy="1529241"/>
          </a:xfrm>
          <a:prstGeom prst="rect">
            <a:avLst/>
          </a:prstGeom>
        </p:spPr>
        <p:txBody>
          <a:bodyPr lIns="0" tIns="45720" rIns="0" bIns="45720">
            <a:noAutofit/>
          </a:bodyPr>
          <a:lstStyle>
            <a:lvl1pPr marL="0" indent="0">
              <a:buFontTx/>
              <a:buNone/>
              <a:defRPr sz="2000">
                <a:solidFill>
                  <a:srgbClr val="004C97"/>
                </a:solidFill>
                <a:latin typeface="Helvetica"/>
              </a:defRPr>
            </a:lvl1pPr>
            <a:lvl2pPr marL="457200" indent="0">
              <a:buFontTx/>
              <a:buNone/>
              <a:defRPr sz="1600">
                <a:solidFill>
                  <a:srgbClr val="2E5286"/>
                </a:solidFill>
                <a:latin typeface="Helvetica"/>
              </a:defRPr>
            </a:lvl2pPr>
            <a:lvl3pPr marL="914400" indent="0">
              <a:buFontTx/>
              <a:buNone/>
              <a:defRPr sz="1600">
                <a:solidFill>
                  <a:srgbClr val="2E5286"/>
                </a:solidFill>
                <a:latin typeface="Helvetica"/>
              </a:defRPr>
            </a:lvl3pPr>
            <a:lvl4pPr marL="1371600" indent="0">
              <a:buFontTx/>
              <a:buNone/>
              <a:defRPr sz="1600">
                <a:solidFill>
                  <a:srgbClr val="2E5286"/>
                </a:solidFill>
                <a:latin typeface="Helvetica"/>
              </a:defRPr>
            </a:lvl4pPr>
            <a:lvl5pPr marL="1828800" indent="0">
              <a:buFontTx/>
              <a:buNone/>
              <a:defRPr sz="1600">
                <a:solidFill>
                  <a:srgbClr val="2E5286"/>
                </a:solidFill>
                <a:latin typeface="Helvetica"/>
              </a:defRPr>
            </a:lvl5pPr>
          </a:lstStyle>
          <a:p>
            <a:pPr lvl="0"/>
            <a:r>
              <a:rPr lang="en-US"/>
              <a:t>Click to edit Master text styles</a:t>
            </a:r>
          </a:p>
        </p:txBody>
      </p:sp>
      <p:sp>
        <p:nvSpPr>
          <p:cNvPr id="8" name="Rectangle 7"/>
          <p:cNvSpPr/>
          <p:nvPr userDrawn="1"/>
        </p:nvSpPr>
        <p:spPr>
          <a:xfrm>
            <a:off x="-17762" y="-1"/>
            <a:ext cx="9189720" cy="896936"/>
          </a:xfrm>
          <a:prstGeom prst="rect">
            <a:avLst/>
          </a:prstGeom>
          <a:solidFill>
            <a:srgbClr val="004C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 Placeholder 24"/>
          <p:cNvSpPr>
            <a:spLocks noGrp="1"/>
          </p:cNvSpPr>
          <p:nvPr>
            <p:ph type="body" sz="quarter" idx="11"/>
          </p:nvPr>
        </p:nvSpPr>
        <p:spPr>
          <a:xfrm>
            <a:off x="341924" y="3951841"/>
            <a:ext cx="8499232" cy="1003049"/>
          </a:xfrm>
          <a:prstGeom prst="rect">
            <a:avLst/>
          </a:prstGeom>
        </p:spPr>
        <p:txBody>
          <a:bodyPr vert="horz" wrap="square" lIns="0" tIns="45720" anchor="ctr" anchorCtr="0">
            <a:normAutofit/>
          </a:bodyPr>
          <a:lstStyle>
            <a:lvl1pPr marL="0" indent="0" algn="l">
              <a:lnSpc>
                <a:spcPct val="100000"/>
              </a:lnSpc>
              <a:spcBef>
                <a:spcPts val="700"/>
              </a:spcBef>
              <a:spcAft>
                <a:spcPts val="0"/>
              </a:spcAft>
              <a:buFontTx/>
              <a:buNone/>
              <a:defRPr sz="3200" b="1" i="0">
                <a:solidFill>
                  <a:srgbClr val="004C97"/>
                </a:solidFill>
              </a:defRPr>
            </a:lvl1pPr>
            <a:lvl2pPr marL="0" indent="0">
              <a:buFontTx/>
              <a:buNone/>
              <a:defRPr sz="2800" b="1" i="0">
                <a:solidFill>
                  <a:srgbClr val="004C97"/>
                </a:solidFill>
              </a:defRPr>
            </a:lvl2pPr>
            <a:lvl3pPr marL="0" indent="0">
              <a:buFontTx/>
              <a:buNone/>
              <a:defRPr sz="2800" b="1" i="0">
                <a:solidFill>
                  <a:srgbClr val="004C97"/>
                </a:solidFill>
              </a:defRPr>
            </a:lvl3pPr>
            <a:lvl4pPr marL="0" indent="0">
              <a:buFontTx/>
              <a:buNone/>
              <a:defRPr sz="2800" b="1" i="0">
                <a:solidFill>
                  <a:srgbClr val="004C97"/>
                </a:solidFill>
              </a:defRPr>
            </a:lvl4pPr>
            <a:lvl5pPr marL="0" indent="0">
              <a:buFontTx/>
              <a:buNone/>
              <a:defRPr sz="2800" b="1" i="0">
                <a:solidFill>
                  <a:srgbClr val="004C97"/>
                </a:solidFill>
              </a:defRPr>
            </a:lvl5pPr>
          </a:lstStyle>
          <a:p>
            <a:pPr lvl="0"/>
            <a:r>
              <a:rPr lang="en-US"/>
              <a:t>Click to edit Master text styles</a:t>
            </a:r>
          </a:p>
        </p:txBody>
      </p:sp>
      <p:pic>
        <p:nvPicPr>
          <p:cNvPr id="13" name="Picture 12" descr="14-0218-16D.lr.jpg"/>
          <p:cNvPicPr>
            <a:picLocks noChangeAspect="1"/>
          </p:cNvPicPr>
          <p:nvPr userDrawn="1"/>
        </p:nvPicPr>
        <p:blipFill rotWithShape="1">
          <a:blip r:embed="rId2">
            <a:extLst>
              <a:ext uri="{28A0092B-C50C-407E-A947-70E740481C1C}">
                <a14:useLocalDpi xmlns:a14="http://schemas.microsoft.com/office/drawing/2010/main" val="0"/>
              </a:ext>
            </a:extLst>
          </a:blip>
          <a:srcRect t="25816" b="25769"/>
          <a:stretch/>
        </p:blipFill>
        <p:spPr>
          <a:xfrm>
            <a:off x="-17762" y="817011"/>
            <a:ext cx="9189720" cy="2966102"/>
          </a:xfrm>
          <a:prstGeom prst="rect">
            <a:avLst/>
          </a:prstGeom>
        </p:spPr>
      </p:pic>
      <p:pic>
        <p:nvPicPr>
          <p:cNvPr id="14" name="Picture 13" descr="FermiLogoBar_DOE_KO_horiz.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761" y="249843"/>
            <a:ext cx="9010786" cy="301891"/>
          </a:xfrm>
          <a:prstGeom prst="rect">
            <a:avLst/>
          </a:prstGeom>
        </p:spPr>
      </p:pic>
    </p:spTree>
    <p:extLst>
      <p:ext uri="{BB962C8B-B14F-4D97-AF65-F5344CB8AC3E}">
        <p14:creationId xmlns:p14="http://schemas.microsoft.com/office/powerpoint/2010/main" val="4293441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Logo Bottom: Content &amp;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28600" y="958849"/>
            <a:ext cx="3027894" cy="5022676"/>
          </a:xfrm>
          <a:prstGeom prst="rect">
            <a:avLst/>
          </a:prstGeom>
        </p:spPr>
        <p:txBody>
          <a:bodyPr lIns="0" tIns="0" rIns="0" bIns="0"/>
          <a:lstStyle>
            <a:lvl1pPr marL="0" indent="0">
              <a:buNone/>
              <a:defRPr sz="1600" b="1" i="0">
                <a:solidFill>
                  <a:srgbClr val="004C97"/>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2"/>
          <p:cNvSpPr>
            <a:spLocks noGrp="1"/>
          </p:cNvSpPr>
          <p:nvPr>
            <p:ph sz="half" idx="15"/>
          </p:nvPr>
        </p:nvSpPr>
        <p:spPr>
          <a:xfrm>
            <a:off x="3542712" y="958850"/>
            <a:ext cx="5347605" cy="5022675"/>
          </a:xfrm>
          <a:prstGeom prst="rect">
            <a:avLst/>
          </a:prstGeom>
        </p:spPr>
        <p:txBody>
          <a:bodyPr lIns="0" tIns="0" rIns="0" bIns="0"/>
          <a:lstStyle>
            <a:lvl1pPr>
              <a:spcBef>
                <a:spcPts val="984"/>
              </a:spcBef>
              <a:defRPr sz="2400">
                <a:solidFill>
                  <a:srgbClr val="505050"/>
                </a:solidFill>
              </a:defRPr>
            </a:lvl1pPr>
            <a:lvl2pPr>
              <a:spcBef>
                <a:spcPts val="984"/>
              </a:spcBef>
              <a:defRPr sz="2200">
                <a:solidFill>
                  <a:srgbClr val="505050"/>
                </a:solidFill>
              </a:defRPr>
            </a:lvl2pPr>
            <a:lvl3pPr>
              <a:spcBef>
                <a:spcPts val="984"/>
              </a:spcBef>
              <a:defRPr sz="2000">
                <a:solidFill>
                  <a:srgbClr val="505050"/>
                </a:solidFill>
              </a:defRPr>
            </a:lvl3pPr>
            <a:lvl4pPr>
              <a:spcBef>
                <a:spcPts val="984"/>
              </a:spcBef>
              <a:defRPr sz="1800">
                <a:solidFill>
                  <a:srgbClr val="505050"/>
                </a:solidFill>
              </a:defRPr>
            </a:lvl4pPr>
            <a:lvl5pPr marL="2057400" indent="-228600">
              <a:spcBef>
                <a:spcPts val="984"/>
              </a:spcBef>
              <a:buFont typeface="Arial"/>
              <a:buChar char="•"/>
              <a:defRPr sz="1800">
                <a:solidFill>
                  <a:srgbClr val="505050"/>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6"/>
          </p:nvPr>
        </p:nvSpPr>
        <p:spPr>
          <a:xfrm>
            <a:off x="736827" y="6504213"/>
            <a:ext cx="675368" cy="241300"/>
          </a:xfrm>
        </p:spPr>
        <p:txBody>
          <a:bodyPr/>
          <a:lstStyle>
            <a:lvl1pPr>
              <a:defRPr sz="1200" smtClean="0"/>
            </a:lvl1pPr>
          </a:lstStyle>
          <a:p>
            <a:pPr>
              <a:defRPr/>
            </a:pPr>
            <a:fld id="{09EA2773-F02A-CC43-B1C5-479A1F34EDA7}" type="datetime1">
              <a:rPr lang="en-US" smtClean="0"/>
              <a:t>9/21/2023</a:t>
            </a:fld>
            <a:endParaRPr lang="en-US" dirty="0"/>
          </a:p>
        </p:txBody>
      </p:sp>
      <p:sp>
        <p:nvSpPr>
          <p:cNvPr id="6" name="Footer Placeholder 4"/>
          <p:cNvSpPr>
            <a:spLocks noGrp="1"/>
          </p:cNvSpPr>
          <p:nvPr>
            <p:ph type="ftr" sz="quarter" idx="17"/>
          </p:nvPr>
        </p:nvSpPr>
        <p:spPr>
          <a:xfrm>
            <a:off x="1530601" y="6504213"/>
            <a:ext cx="6262119" cy="250031"/>
          </a:xfrm>
        </p:spPr>
        <p:txBody>
          <a:bodyPr/>
          <a:lstStyle>
            <a:lvl1pPr>
              <a:defRPr sz="1200" dirty="0" smtClean="0"/>
            </a:lvl1pPr>
          </a:lstStyle>
          <a:p>
            <a:pPr>
              <a:defRPr/>
            </a:pPr>
            <a:r>
              <a:rPr lang="en-US" dirty="0"/>
              <a:t>Presenter | Presentation Title or Meeting Title</a:t>
            </a:r>
            <a:endParaRPr lang="en-US" b="1" dirty="0"/>
          </a:p>
        </p:txBody>
      </p:sp>
      <p:sp>
        <p:nvSpPr>
          <p:cNvPr id="7" name="Slide Number Placeholder 5"/>
          <p:cNvSpPr>
            <a:spLocks noGrp="1"/>
          </p:cNvSpPr>
          <p:nvPr>
            <p:ph type="sldNum" sz="quarter" idx="18"/>
          </p:nvPr>
        </p:nvSpPr>
        <p:spPr/>
        <p:txBody>
          <a:bodyPr/>
          <a:lstStyle>
            <a:lvl1pPr>
              <a:defRPr sz="1200" smtClean="0"/>
            </a:lvl1pPr>
          </a:lstStyle>
          <a:p>
            <a:pPr>
              <a:defRPr/>
            </a:pPr>
            <a:fld id="{979A04A2-726F-2143-A443-7788AF27176E}" type="slidenum">
              <a:rPr lang="en-US"/>
              <a:pPr>
                <a:defRPr/>
              </a:pPr>
              <a:t>‹#›</a:t>
            </a:fld>
            <a:endParaRPr lang="en-US" dirty="0"/>
          </a:p>
        </p:txBody>
      </p:sp>
      <p:sp>
        <p:nvSpPr>
          <p:cNvPr id="12" name="Title 1"/>
          <p:cNvSpPr>
            <a:spLocks noGrp="1"/>
          </p:cNvSpPr>
          <p:nvPr>
            <p:ph type="title"/>
          </p:nvPr>
        </p:nvSpPr>
        <p:spPr>
          <a:xfrm>
            <a:off x="228600" y="254026"/>
            <a:ext cx="8686800" cy="427877"/>
          </a:xfrm>
          <a:prstGeom prst="rect">
            <a:avLst/>
          </a:prstGeom>
        </p:spPr>
        <p:txBody>
          <a:bodyPr lIns="0" tIns="0" rIns="0" bIns="0" anchor="b" anchorCtr="0"/>
          <a:lstStyle>
            <a:lvl1pPr>
              <a:defRPr sz="2800">
                <a:solidFill>
                  <a:srgbClr val="004C97"/>
                </a:solidFill>
              </a:defRPr>
            </a:lvl1pPr>
          </a:lstStyle>
          <a:p>
            <a:r>
              <a:rPr lang="en-US"/>
              <a:t>Click to edit Master title style</a:t>
            </a:r>
            <a:endParaRPr lang="en-US" dirty="0"/>
          </a:p>
        </p:txBody>
      </p:sp>
      <p:pic>
        <p:nvPicPr>
          <p:cNvPr id="13" name="Picture 12" descr="A picture containing icon&#10;&#10;Description automatically generated">
            <a:extLst>
              <a:ext uri="{FF2B5EF4-FFF2-40B4-BE49-F238E27FC236}">
                <a16:creationId xmlns:a16="http://schemas.microsoft.com/office/drawing/2014/main" id="{A6277B28-07F0-1A40-A152-F179A1370DFF}"/>
              </a:ext>
            </a:extLst>
          </p:cNvPr>
          <p:cNvPicPr>
            <a:picLocks noChangeAspect="1"/>
          </p:cNvPicPr>
          <p:nvPr userDrawn="1"/>
        </p:nvPicPr>
        <p:blipFill>
          <a:blip r:embed="rId2"/>
          <a:stretch>
            <a:fillRect/>
          </a:stretch>
        </p:blipFill>
        <p:spPr>
          <a:xfrm>
            <a:off x="7811947" y="6258848"/>
            <a:ext cx="1108394" cy="199149"/>
          </a:xfrm>
          <a:prstGeom prst="rect">
            <a:avLst/>
          </a:prstGeom>
        </p:spPr>
      </p:pic>
      <p:sp>
        <p:nvSpPr>
          <p:cNvPr id="14" name="Rectangle 13">
            <a:extLst>
              <a:ext uri="{FF2B5EF4-FFF2-40B4-BE49-F238E27FC236}">
                <a16:creationId xmlns:a16="http://schemas.microsoft.com/office/drawing/2014/main" id="{DCC5D535-9066-B247-8A94-392C689516EB}"/>
              </a:ext>
            </a:extLst>
          </p:cNvPr>
          <p:cNvSpPr/>
          <p:nvPr userDrawn="1"/>
        </p:nvSpPr>
        <p:spPr>
          <a:xfrm>
            <a:off x="214491" y="6323962"/>
            <a:ext cx="7531101" cy="73025"/>
          </a:xfrm>
          <a:prstGeom prst="rect">
            <a:avLst/>
          </a:prstGeom>
          <a:solidFill>
            <a:srgbClr val="97D7E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11836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ogo Bottom: Picture &amp; Caption">
    <p:spTree>
      <p:nvGrpSpPr>
        <p:cNvPr id="1" name=""/>
        <p:cNvGrpSpPr/>
        <p:nvPr/>
      </p:nvGrpSpPr>
      <p:grpSpPr>
        <a:xfrm>
          <a:off x="0" y="0"/>
          <a:ext cx="0" cy="0"/>
          <a:chOff x="0" y="0"/>
          <a:chExt cx="0" cy="0"/>
        </a:xfrm>
      </p:grpSpPr>
      <p:sp>
        <p:nvSpPr>
          <p:cNvPr id="8" name="Picture Placeholder 2"/>
          <p:cNvSpPr>
            <a:spLocks noGrp="1"/>
          </p:cNvSpPr>
          <p:nvPr>
            <p:ph type="pic" idx="13"/>
          </p:nvPr>
        </p:nvSpPr>
        <p:spPr>
          <a:xfrm>
            <a:off x="224073" y="971550"/>
            <a:ext cx="8686800" cy="3726717"/>
          </a:xfrm>
          <a:prstGeom prst="rect">
            <a:avLst/>
          </a:prstGeom>
        </p:spPr>
        <p:txBody>
          <a:bodyPr lIns="0" tIns="0" rIns="0" bIns="0" rtlCol="0">
            <a:normAutofit/>
          </a:bodyPr>
          <a:lstStyle>
            <a:lvl1pPr marL="0" indent="0">
              <a:buNone/>
              <a:defRPr sz="1600">
                <a:solidFill>
                  <a:srgbClr val="505050"/>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10" name="Text Placeholder 3"/>
          <p:cNvSpPr>
            <a:spLocks noGrp="1"/>
          </p:cNvSpPr>
          <p:nvPr>
            <p:ph type="body" sz="half" idx="2"/>
          </p:nvPr>
        </p:nvSpPr>
        <p:spPr>
          <a:xfrm>
            <a:off x="224073" y="4943005"/>
            <a:ext cx="8686800" cy="1091259"/>
          </a:xfrm>
          <a:prstGeom prst="rect">
            <a:avLst/>
          </a:prstGeom>
        </p:spPr>
        <p:txBody>
          <a:bodyPr lIns="0" tIns="0" rIns="0" bIns="0"/>
          <a:lstStyle>
            <a:lvl1pPr marL="0" indent="0">
              <a:buNone/>
              <a:defRPr sz="1600" b="1" i="0">
                <a:solidFill>
                  <a:srgbClr val="004C97"/>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3"/>
          <p:cNvSpPr>
            <a:spLocks noGrp="1"/>
          </p:cNvSpPr>
          <p:nvPr>
            <p:ph type="dt" sz="half" idx="14"/>
          </p:nvPr>
        </p:nvSpPr>
        <p:spPr>
          <a:xfrm>
            <a:off x="736827" y="6504213"/>
            <a:ext cx="675368" cy="241300"/>
          </a:xfrm>
          <a:prstGeom prst="rect">
            <a:avLst/>
          </a:prstGeom>
        </p:spPr>
        <p:txBody>
          <a:bodyPr vert="horz" wrap="square" lIns="0" tIns="0" rIns="0" bIns="0" numCol="1" anchor="t" anchorCtr="0" compatLnSpc="1">
            <a:prstTxWarp prst="textNoShape">
              <a:avLst/>
            </a:prstTxWarp>
          </a:bodyPr>
          <a:lstStyle>
            <a:lvl1pPr algn="l">
              <a:defRPr sz="1200" smtClean="0">
                <a:solidFill>
                  <a:srgbClr val="004C97"/>
                </a:solidFill>
                <a:latin typeface="Helvetica" charset="0"/>
                <a:cs typeface="ＭＳ Ｐゴシック" charset="0"/>
              </a:defRPr>
            </a:lvl1pPr>
          </a:lstStyle>
          <a:p>
            <a:pPr>
              <a:defRPr/>
            </a:pPr>
            <a:fld id="{8FEA58B7-095F-6844-8E3C-8A1DDD22BF89}" type="datetime1">
              <a:rPr lang="en-US" smtClean="0"/>
              <a:t>9/21/2023</a:t>
            </a:fld>
            <a:endParaRPr lang="en-US" dirty="0"/>
          </a:p>
        </p:txBody>
      </p:sp>
      <p:sp>
        <p:nvSpPr>
          <p:cNvPr id="9" name="Footer Placeholder 4"/>
          <p:cNvSpPr>
            <a:spLocks noGrp="1"/>
          </p:cNvSpPr>
          <p:nvPr>
            <p:ph type="ftr" sz="quarter" idx="3"/>
          </p:nvPr>
        </p:nvSpPr>
        <p:spPr>
          <a:xfrm>
            <a:off x="1530603" y="6504213"/>
            <a:ext cx="6251958" cy="242873"/>
          </a:xfrm>
          <a:prstGeom prst="rect">
            <a:avLst/>
          </a:prstGeom>
        </p:spPr>
        <p:txBody>
          <a:bodyPr lIns="0" tIns="0" rIns="0" bIns="0" anchor="t" anchorCtr="0"/>
          <a:lstStyle>
            <a:lvl1pPr marL="0" algn="l">
              <a:defRPr sz="1200">
                <a:solidFill>
                  <a:srgbClr val="004C97"/>
                </a:solidFill>
                <a:latin typeface="Helvetica"/>
                <a:ea typeface="ＭＳ Ｐゴシック" charset="0"/>
                <a:cs typeface="ＭＳ Ｐゴシック" charset="0"/>
              </a:defRPr>
            </a:lvl1pPr>
          </a:lstStyle>
          <a:p>
            <a:pPr>
              <a:defRPr/>
            </a:pPr>
            <a:r>
              <a:rPr lang="en-US" dirty="0"/>
              <a:t>Presenter | Presentation Title or Meeting Title</a:t>
            </a:r>
            <a:endParaRPr lang="en-US" b="1" dirty="0"/>
          </a:p>
        </p:txBody>
      </p:sp>
      <p:sp>
        <p:nvSpPr>
          <p:cNvPr id="11" name="Slide Number Placeholder 5"/>
          <p:cNvSpPr>
            <a:spLocks noGrp="1"/>
          </p:cNvSpPr>
          <p:nvPr>
            <p:ph type="sldNum" sz="quarter" idx="4"/>
          </p:nvPr>
        </p:nvSpPr>
        <p:spPr>
          <a:xfrm>
            <a:off x="222250" y="6504213"/>
            <a:ext cx="414338" cy="237285"/>
          </a:xfrm>
          <a:prstGeom prst="rect">
            <a:avLst/>
          </a:prstGeom>
        </p:spPr>
        <p:txBody>
          <a:bodyPr vert="horz" wrap="square" lIns="0" tIns="0" rIns="0" bIns="0" numCol="1" anchor="t" anchorCtr="0" compatLnSpc="1">
            <a:prstTxWarp prst="textNoShape">
              <a:avLst/>
            </a:prstTxWarp>
          </a:bodyPr>
          <a:lstStyle>
            <a:lvl1pPr>
              <a:defRPr sz="1200" smtClean="0">
                <a:solidFill>
                  <a:srgbClr val="004C97"/>
                </a:solidFill>
                <a:latin typeface="Helvetica" charset="0"/>
                <a:cs typeface="ＭＳ Ｐゴシック" charset="0"/>
              </a:defRPr>
            </a:lvl1pPr>
          </a:lstStyle>
          <a:p>
            <a:pPr>
              <a:defRPr/>
            </a:pPr>
            <a:fld id="{148C009B-CB69-E04A-B9B3-34B26D69E9CF}" type="slidenum">
              <a:rPr lang="en-US" smtClean="0"/>
              <a:pPr>
                <a:defRPr/>
              </a:pPr>
              <a:t>‹#›</a:t>
            </a:fld>
            <a:endParaRPr lang="en-US" dirty="0"/>
          </a:p>
        </p:txBody>
      </p:sp>
      <p:sp>
        <p:nvSpPr>
          <p:cNvPr id="12" name="Title 1"/>
          <p:cNvSpPr>
            <a:spLocks noGrp="1"/>
          </p:cNvSpPr>
          <p:nvPr>
            <p:ph type="title"/>
          </p:nvPr>
        </p:nvSpPr>
        <p:spPr>
          <a:xfrm>
            <a:off x="228600" y="251752"/>
            <a:ext cx="8686800" cy="427877"/>
          </a:xfrm>
          <a:prstGeom prst="rect">
            <a:avLst/>
          </a:prstGeom>
        </p:spPr>
        <p:txBody>
          <a:bodyPr lIns="0" tIns="0" rIns="0" bIns="0" anchor="b" anchorCtr="0"/>
          <a:lstStyle>
            <a:lvl1pPr>
              <a:defRPr sz="2800">
                <a:solidFill>
                  <a:srgbClr val="004C97"/>
                </a:solidFill>
              </a:defRPr>
            </a:lvl1pPr>
          </a:lstStyle>
          <a:p>
            <a:r>
              <a:rPr lang="en-US"/>
              <a:t>Click to edit Master title style</a:t>
            </a:r>
            <a:endParaRPr lang="en-US" dirty="0"/>
          </a:p>
        </p:txBody>
      </p:sp>
      <p:pic>
        <p:nvPicPr>
          <p:cNvPr id="13" name="Picture 12" descr="A picture containing icon&#10;&#10;Description automatically generated">
            <a:extLst>
              <a:ext uri="{FF2B5EF4-FFF2-40B4-BE49-F238E27FC236}">
                <a16:creationId xmlns:a16="http://schemas.microsoft.com/office/drawing/2014/main" id="{496DF85D-9E15-6943-AE30-0ED88E91D42F}"/>
              </a:ext>
            </a:extLst>
          </p:cNvPr>
          <p:cNvPicPr>
            <a:picLocks noChangeAspect="1"/>
          </p:cNvPicPr>
          <p:nvPr userDrawn="1"/>
        </p:nvPicPr>
        <p:blipFill>
          <a:blip r:embed="rId2"/>
          <a:stretch>
            <a:fillRect/>
          </a:stretch>
        </p:blipFill>
        <p:spPr>
          <a:xfrm>
            <a:off x="7811947" y="6258848"/>
            <a:ext cx="1108394" cy="199149"/>
          </a:xfrm>
          <a:prstGeom prst="rect">
            <a:avLst/>
          </a:prstGeom>
        </p:spPr>
      </p:pic>
      <p:sp>
        <p:nvSpPr>
          <p:cNvPr id="15" name="Rectangle 14">
            <a:extLst>
              <a:ext uri="{FF2B5EF4-FFF2-40B4-BE49-F238E27FC236}">
                <a16:creationId xmlns:a16="http://schemas.microsoft.com/office/drawing/2014/main" id="{F9D5FCF3-4E2F-704F-BE1D-3307737332FD}"/>
              </a:ext>
            </a:extLst>
          </p:cNvPr>
          <p:cNvSpPr/>
          <p:nvPr userDrawn="1"/>
        </p:nvSpPr>
        <p:spPr>
          <a:xfrm>
            <a:off x="214491" y="6323962"/>
            <a:ext cx="7531101" cy="73025"/>
          </a:xfrm>
          <a:prstGeom prst="rect">
            <a:avLst/>
          </a:prstGeom>
          <a:solidFill>
            <a:srgbClr val="97D7E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11915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Pictur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736827" y="6504213"/>
            <a:ext cx="675368" cy="241300"/>
          </a:xfrm>
        </p:spPr>
        <p:txBody>
          <a:bodyPr/>
          <a:lstStyle/>
          <a:p>
            <a:pPr>
              <a:defRPr/>
            </a:pPr>
            <a:fld id="{3C7E1B65-1920-CF40-87B8-818D6517E0EA}" type="datetime1">
              <a:rPr lang="en-US" smtClean="0"/>
              <a:t>9/21/2023</a:t>
            </a:fld>
            <a:endParaRPr lang="en-US" dirty="0"/>
          </a:p>
        </p:txBody>
      </p:sp>
      <p:sp>
        <p:nvSpPr>
          <p:cNvPr id="4" name="Footer Placeholder 3"/>
          <p:cNvSpPr>
            <a:spLocks noGrp="1"/>
          </p:cNvSpPr>
          <p:nvPr>
            <p:ph type="ftr" sz="quarter" idx="11"/>
          </p:nvPr>
        </p:nvSpPr>
        <p:spPr>
          <a:xfrm>
            <a:off x="1530602" y="6504213"/>
            <a:ext cx="6260399" cy="242873"/>
          </a:xfrm>
        </p:spPr>
        <p:txBody>
          <a:bodyPr/>
          <a:lstStyle/>
          <a:p>
            <a:pPr>
              <a:defRPr/>
            </a:pPr>
            <a:r>
              <a:rPr lang="en-US" dirty="0"/>
              <a:t>Presenter | Presentation Title or Meeting Title</a:t>
            </a:r>
            <a:endParaRPr lang="en-US" b="1" dirty="0"/>
          </a:p>
        </p:txBody>
      </p:sp>
      <p:sp>
        <p:nvSpPr>
          <p:cNvPr id="5" name="Slide Number Placeholder 4"/>
          <p:cNvSpPr>
            <a:spLocks noGrp="1"/>
          </p:cNvSpPr>
          <p:nvPr>
            <p:ph type="sldNum" sz="quarter" idx="12"/>
          </p:nvPr>
        </p:nvSpPr>
        <p:spPr/>
        <p:txBody>
          <a:bodyPr/>
          <a:lstStyle/>
          <a:p>
            <a:pPr>
              <a:defRPr/>
            </a:pPr>
            <a:fld id="{148C009B-CB69-E04A-B9B3-34B26D69E9CF}" type="slidenum">
              <a:rPr lang="en-US" smtClean="0"/>
              <a:pPr>
                <a:defRPr/>
              </a:pPr>
              <a:t>‹#›</a:t>
            </a:fld>
            <a:endParaRPr lang="en-US" dirty="0"/>
          </a:p>
        </p:txBody>
      </p:sp>
      <p:sp>
        <p:nvSpPr>
          <p:cNvPr id="7" name="Picture Placeholder 6"/>
          <p:cNvSpPr>
            <a:spLocks noGrp="1"/>
          </p:cNvSpPr>
          <p:nvPr>
            <p:ph type="pic" sz="quarter" idx="13"/>
          </p:nvPr>
        </p:nvSpPr>
        <p:spPr>
          <a:xfrm>
            <a:off x="222250" y="254000"/>
            <a:ext cx="8675688" cy="5802923"/>
          </a:xfrm>
          <a:prstGeom prst="rect">
            <a:avLst/>
          </a:prstGeom>
        </p:spPr>
        <p:txBody>
          <a:bodyPr vert="horz"/>
          <a:lstStyle>
            <a:lvl1pPr>
              <a:defRPr>
                <a:solidFill>
                  <a:srgbClr val="505050"/>
                </a:solidFill>
              </a:defRPr>
            </a:lvl1pPr>
          </a:lstStyle>
          <a:p>
            <a:r>
              <a:rPr lang="en-US"/>
              <a:t>Click icon to add picture</a:t>
            </a:r>
          </a:p>
        </p:txBody>
      </p:sp>
      <p:pic>
        <p:nvPicPr>
          <p:cNvPr id="6" name="Picture 5" descr="A picture containing icon&#10;&#10;Description automatically generated">
            <a:extLst>
              <a:ext uri="{FF2B5EF4-FFF2-40B4-BE49-F238E27FC236}">
                <a16:creationId xmlns:a16="http://schemas.microsoft.com/office/drawing/2014/main" id="{7195FC8E-A302-604F-B566-3B477A1532F8}"/>
              </a:ext>
            </a:extLst>
          </p:cNvPr>
          <p:cNvPicPr>
            <a:picLocks noChangeAspect="1"/>
          </p:cNvPicPr>
          <p:nvPr userDrawn="1"/>
        </p:nvPicPr>
        <p:blipFill>
          <a:blip r:embed="rId2"/>
          <a:stretch>
            <a:fillRect/>
          </a:stretch>
        </p:blipFill>
        <p:spPr>
          <a:xfrm>
            <a:off x="7811947" y="6258848"/>
            <a:ext cx="1108394" cy="199149"/>
          </a:xfrm>
          <a:prstGeom prst="rect">
            <a:avLst/>
          </a:prstGeom>
        </p:spPr>
      </p:pic>
      <p:sp>
        <p:nvSpPr>
          <p:cNvPr id="8" name="Rectangle 7">
            <a:extLst>
              <a:ext uri="{FF2B5EF4-FFF2-40B4-BE49-F238E27FC236}">
                <a16:creationId xmlns:a16="http://schemas.microsoft.com/office/drawing/2014/main" id="{2A2A4A72-F504-5545-BC7E-7E2B7738B172}"/>
              </a:ext>
            </a:extLst>
          </p:cNvPr>
          <p:cNvSpPr/>
          <p:nvPr userDrawn="1"/>
        </p:nvSpPr>
        <p:spPr>
          <a:xfrm>
            <a:off x="214491" y="6323962"/>
            <a:ext cx="7531101" cy="73025"/>
          </a:xfrm>
          <a:prstGeom prst="rect">
            <a:avLst/>
          </a:prstGeom>
          <a:solidFill>
            <a:srgbClr val="97D7E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822215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Logo Bottom: Extra Logos">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fld id="{D38FDACF-6E1B-814B-BDB6-B66F2ED862D6}" type="datetime1">
              <a:rPr lang="en-US" smtClean="0"/>
              <a:t>9/21/2023</a:t>
            </a:fld>
            <a:endParaRPr lang="en-US" dirty="0"/>
          </a:p>
        </p:txBody>
      </p:sp>
      <p:sp>
        <p:nvSpPr>
          <p:cNvPr id="4" name="Footer Placeholder 3"/>
          <p:cNvSpPr>
            <a:spLocks noGrp="1"/>
          </p:cNvSpPr>
          <p:nvPr>
            <p:ph type="ftr" sz="quarter" idx="11"/>
          </p:nvPr>
        </p:nvSpPr>
        <p:spPr>
          <a:xfrm>
            <a:off x="1530603" y="6504213"/>
            <a:ext cx="6272278" cy="242873"/>
          </a:xfrm>
        </p:spPr>
        <p:txBody>
          <a:bodyPr/>
          <a:lstStyle/>
          <a:p>
            <a:pPr>
              <a:defRPr/>
            </a:pPr>
            <a:r>
              <a:rPr lang="en-US" dirty="0"/>
              <a:t>Presenter | Presentation Title or Meeting Title</a:t>
            </a:r>
            <a:endParaRPr lang="en-US" b="1" dirty="0"/>
          </a:p>
        </p:txBody>
      </p:sp>
      <p:sp>
        <p:nvSpPr>
          <p:cNvPr id="5" name="Slide Number Placeholder 4"/>
          <p:cNvSpPr>
            <a:spLocks noGrp="1"/>
          </p:cNvSpPr>
          <p:nvPr>
            <p:ph type="sldNum" sz="quarter" idx="12"/>
          </p:nvPr>
        </p:nvSpPr>
        <p:spPr/>
        <p:txBody>
          <a:bodyPr/>
          <a:lstStyle/>
          <a:p>
            <a:pPr>
              <a:defRPr/>
            </a:pPr>
            <a:fld id="{148C009B-CB69-E04A-B9B3-34B26D69E9CF}" type="slidenum">
              <a:rPr lang="en-US" smtClean="0"/>
              <a:pPr>
                <a:defRPr/>
              </a:pPr>
              <a:t>‹#›</a:t>
            </a:fld>
            <a:endParaRPr lang="en-US" dirty="0"/>
          </a:p>
        </p:txBody>
      </p:sp>
      <p:sp>
        <p:nvSpPr>
          <p:cNvPr id="11" name="Title 1"/>
          <p:cNvSpPr>
            <a:spLocks noGrp="1"/>
          </p:cNvSpPr>
          <p:nvPr>
            <p:ph type="title"/>
          </p:nvPr>
        </p:nvSpPr>
        <p:spPr>
          <a:xfrm>
            <a:off x="228600" y="251752"/>
            <a:ext cx="8686800" cy="427877"/>
          </a:xfrm>
          <a:prstGeom prst="rect">
            <a:avLst/>
          </a:prstGeom>
        </p:spPr>
        <p:txBody>
          <a:bodyPr lIns="0" tIns="0" rIns="0" bIns="0" anchor="b" anchorCtr="0"/>
          <a:lstStyle>
            <a:lvl1pPr>
              <a:defRPr sz="2800">
                <a:solidFill>
                  <a:srgbClr val="004C97"/>
                </a:solidFill>
              </a:defRPr>
            </a:lvl1pPr>
          </a:lstStyle>
          <a:p>
            <a:r>
              <a:rPr lang="en-US"/>
              <a:t>Click to edit Master title style</a:t>
            </a:r>
            <a:endParaRPr lang="en-US" dirty="0"/>
          </a:p>
        </p:txBody>
      </p:sp>
      <p:sp>
        <p:nvSpPr>
          <p:cNvPr id="24" name="Picture Placeholder 14"/>
          <p:cNvSpPr>
            <a:spLocks noGrp="1"/>
          </p:cNvSpPr>
          <p:nvPr>
            <p:ph type="pic" sz="quarter" idx="19"/>
          </p:nvPr>
        </p:nvSpPr>
        <p:spPr>
          <a:xfrm>
            <a:off x="205694" y="2715561"/>
            <a:ext cx="1600200" cy="1600200"/>
          </a:xfrm>
          <a:prstGeom prst="rect">
            <a:avLst/>
          </a:prstGeom>
        </p:spPr>
        <p:txBody>
          <a:bodyPr vert="horz"/>
          <a:lstStyle>
            <a:lvl1pPr marL="0" indent="0">
              <a:buFontTx/>
              <a:buNone/>
              <a:defRPr sz="1400">
                <a:solidFill>
                  <a:srgbClr val="505050"/>
                </a:solidFill>
              </a:defRPr>
            </a:lvl1pPr>
          </a:lstStyle>
          <a:p>
            <a:r>
              <a:rPr lang="en-US"/>
              <a:t>Click icon to add picture</a:t>
            </a:r>
            <a:endParaRPr lang="en-US" dirty="0"/>
          </a:p>
        </p:txBody>
      </p:sp>
      <p:sp>
        <p:nvSpPr>
          <p:cNvPr id="25" name="Picture Placeholder 14"/>
          <p:cNvSpPr>
            <a:spLocks noGrp="1"/>
          </p:cNvSpPr>
          <p:nvPr>
            <p:ph type="pic" sz="quarter" idx="20"/>
          </p:nvPr>
        </p:nvSpPr>
        <p:spPr>
          <a:xfrm>
            <a:off x="1979425" y="2715561"/>
            <a:ext cx="1600200" cy="1600200"/>
          </a:xfrm>
          <a:prstGeom prst="rect">
            <a:avLst/>
          </a:prstGeom>
        </p:spPr>
        <p:txBody>
          <a:bodyPr vert="horz"/>
          <a:lstStyle>
            <a:lvl1pPr marL="0" indent="0">
              <a:buFontTx/>
              <a:buNone/>
              <a:defRPr sz="1400">
                <a:solidFill>
                  <a:srgbClr val="505050"/>
                </a:solidFill>
              </a:defRPr>
            </a:lvl1pPr>
          </a:lstStyle>
          <a:p>
            <a:r>
              <a:rPr lang="en-US"/>
              <a:t>Click icon to add picture</a:t>
            </a:r>
            <a:endParaRPr lang="en-US" dirty="0"/>
          </a:p>
        </p:txBody>
      </p:sp>
      <p:sp>
        <p:nvSpPr>
          <p:cNvPr id="26" name="Picture Placeholder 14"/>
          <p:cNvSpPr>
            <a:spLocks noGrp="1"/>
          </p:cNvSpPr>
          <p:nvPr>
            <p:ph type="pic" sz="quarter" idx="21"/>
          </p:nvPr>
        </p:nvSpPr>
        <p:spPr>
          <a:xfrm>
            <a:off x="3753205" y="2715561"/>
            <a:ext cx="1600200" cy="1600200"/>
          </a:xfrm>
          <a:prstGeom prst="rect">
            <a:avLst/>
          </a:prstGeom>
        </p:spPr>
        <p:txBody>
          <a:bodyPr vert="horz"/>
          <a:lstStyle>
            <a:lvl1pPr marL="0" indent="0">
              <a:buFontTx/>
              <a:buNone/>
              <a:defRPr sz="1400">
                <a:solidFill>
                  <a:srgbClr val="505050"/>
                </a:solidFill>
              </a:defRPr>
            </a:lvl1pPr>
          </a:lstStyle>
          <a:p>
            <a:r>
              <a:rPr lang="en-US"/>
              <a:t>Click icon to add picture</a:t>
            </a:r>
            <a:endParaRPr lang="en-US" dirty="0"/>
          </a:p>
        </p:txBody>
      </p:sp>
      <p:sp>
        <p:nvSpPr>
          <p:cNvPr id="27" name="Picture Placeholder 14"/>
          <p:cNvSpPr>
            <a:spLocks noGrp="1"/>
          </p:cNvSpPr>
          <p:nvPr>
            <p:ph type="pic" sz="quarter" idx="22"/>
          </p:nvPr>
        </p:nvSpPr>
        <p:spPr>
          <a:xfrm>
            <a:off x="5534456" y="2715561"/>
            <a:ext cx="1600200" cy="1600200"/>
          </a:xfrm>
          <a:prstGeom prst="rect">
            <a:avLst/>
          </a:prstGeom>
        </p:spPr>
        <p:txBody>
          <a:bodyPr vert="horz"/>
          <a:lstStyle>
            <a:lvl1pPr marL="0" indent="0">
              <a:buFontTx/>
              <a:buNone/>
              <a:defRPr sz="1400">
                <a:solidFill>
                  <a:srgbClr val="505050"/>
                </a:solidFill>
              </a:defRPr>
            </a:lvl1pPr>
          </a:lstStyle>
          <a:p>
            <a:r>
              <a:rPr lang="en-US"/>
              <a:t>Click icon to add picture</a:t>
            </a:r>
            <a:endParaRPr lang="en-US" dirty="0"/>
          </a:p>
        </p:txBody>
      </p:sp>
      <p:sp>
        <p:nvSpPr>
          <p:cNvPr id="28" name="Picture Placeholder 14"/>
          <p:cNvSpPr>
            <a:spLocks noGrp="1"/>
          </p:cNvSpPr>
          <p:nvPr>
            <p:ph type="pic" sz="quarter" idx="23"/>
          </p:nvPr>
        </p:nvSpPr>
        <p:spPr>
          <a:xfrm>
            <a:off x="7300765" y="2715561"/>
            <a:ext cx="1600200" cy="1600200"/>
          </a:xfrm>
          <a:prstGeom prst="rect">
            <a:avLst/>
          </a:prstGeom>
        </p:spPr>
        <p:txBody>
          <a:bodyPr vert="horz"/>
          <a:lstStyle>
            <a:lvl1pPr marL="0" indent="0">
              <a:buFontTx/>
              <a:buNone/>
              <a:defRPr sz="1400">
                <a:solidFill>
                  <a:srgbClr val="505050"/>
                </a:solidFill>
              </a:defRPr>
            </a:lvl1pPr>
          </a:lstStyle>
          <a:p>
            <a:r>
              <a:rPr lang="en-US"/>
              <a:t>Click icon to add picture</a:t>
            </a:r>
            <a:endParaRPr lang="en-US" dirty="0"/>
          </a:p>
        </p:txBody>
      </p:sp>
      <p:sp>
        <p:nvSpPr>
          <p:cNvPr id="29" name="Picture Placeholder 14"/>
          <p:cNvSpPr>
            <a:spLocks noGrp="1"/>
          </p:cNvSpPr>
          <p:nvPr>
            <p:ph type="pic" sz="quarter" idx="14"/>
          </p:nvPr>
        </p:nvSpPr>
        <p:spPr>
          <a:xfrm>
            <a:off x="205694" y="972176"/>
            <a:ext cx="1600200" cy="1600200"/>
          </a:xfrm>
          <a:prstGeom prst="rect">
            <a:avLst/>
          </a:prstGeom>
        </p:spPr>
        <p:txBody>
          <a:bodyPr vert="horz"/>
          <a:lstStyle>
            <a:lvl1pPr marL="0" indent="0">
              <a:buFontTx/>
              <a:buNone/>
              <a:defRPr sz="1400">
                <a:solidFill>
                  <a:srgbClr val="505050"/>
                </a:solidFill>
              </a:defRPr>
            </a:lvl1pPr>
          </a:lstStyle>
          <a:p>
            <a:r>
              <a:rPr lang="en-US"/>
              <a:t>Click icon to add picture</a:t>
            </a:r>
            <a:endParaRPr lang="en-US" dirty="0"/>
          </a:p>
        </p:txBody>
      </p:sp>
      <p:sp>
        <p:nvSpPr>
          <p:cNvPr id="30" name="Picture Placeholder 14"/>
          <p:cNvSpPr>
            <a:spLocks noGrp="1"/>
          </p:cNvSpPr>
          <p:nvPr>
            <p:ph type="pic" sz="quarter" idx="15"/>
          </p:nvPr>
        </p:nvSpPr>
        <p:spPr>
          <a:xfrm>
            <a:off x="1979425" y="972176"/>
            <a:ext cx="1600200" cy="1600200"/>
          </a:xfrm>
          <a:prstGeom prst="rect">
            <a:avLst/>
          </a:prstGeom>
        </p:spPr>
        <p:txBody>
          <a:bodyPr vert="horz"/>
          <a:lstStyle>
            <a:lvl1pPr marL="0" indent="0">
              <a:buFontTx/>
              <a:buNone/>
              <a:defRPr sz="1400">
                <a:solidFill>
                  <a:srgbClr val="505050"/>
                </a:solidFill>
              </a:defRPr>
            </a:lvl1pPr>
          </a:lstStyle>
          <a:p>
            <a:r>
              <a:rPr lang="en-US"/>
              <a:t>Click icon to add picture</a:t>
            </a:r>
            <a:endParaRPr lang="en-US" dirty="0"/>
          </a:p>
        </p:txBody>
      </p:sp>
      <p:sp>
        <p:nvSpPr>
          <p:cNvPr id="31" name="Picture Placeholder 14"/>
          <p:cNvSpPr>
            <a:spLocks noGrp="1"/>
          </p:cNvSpPr>
          <p:nvPr>
            <p:ph type="pic" sz="quarter" idx="16"/>
          </p:nvPr>
        </p:nvSpPr>
        <p:spPr>
          <a:xfrm>
            <a:off x="3753205" y="972176"/>
            <a:ext cx="1600200" cy="1600200"/>
          </a:xfrm>
          <a:prstGeom prst="rect">
            <a:avLst/>
          </a:prstGeom>
        </p:spPr>
        <p:txBody>
          <a:bodyPr vert="horz"/>
          <a:lstStyle>
            <a:lvl1pPr marL="0" indent="0">
              <a:buFontTx/>
              <a:buNone/>
              <a:defRPr sz="1400">
                <a:solidFill>
                  <a:srgbClr val="505050"/>
                </a:solidFill>
              </a:defRPr>
            </a:lvl1pPr>
          </a:lstStyle>
          <a:p>
            <a:r>
              <a:rPr lang="en-US"/>
              <a:t>Click icon to add picture</a:t>
            </a:r>
            <a:endParaRPr lang="en-US" dirty="0"/>
          </a:p>
        </p:txBody>
      </p:sp>
      <p:sp>
        <p:nvSpPr>
          <p:cNvPr id="32" name="Picture Placeholder 14"/>
          <p:cNvSpPr>
            <a:spLocks noGrp="1"/>
          </p:cNvSpPr>
          <p:nvPr>
            <p:ph type="pic" sz="quarter" idx="17"/>
          </p:nvPr>
        </p:nvSpPr>
        <p:spPr>
          <a:xfrm>
            <a:off x="5534456" y="972176"/>
            <a:ext cx="1600200" cy="1600200"/>
          </a:xfrm>
          <a:prstGeom prst="rect">
            <a:avLst/>
          </a:prstGeom>
        </p:spPr>
        <p:txBody>
          <a:bodyPr vert="horz"/>
          <a:lstStyle>
            <a:lvl1pPr marL="0" indent="0">
              <a:buFontTx/>
              <a:buNone/>
              <a:defRPr sz="1400">
                <a:solidFill>
                  <a:srgbClr val="505050"/>
                </a:solidFill>
              </a:defRPr>
            </a:lvl1pPr>
          </a:lstStyle>
          <a:p>
            <a:r>
              <a:rPr lang="en-US"/>
              <a:t>Click icon to add picture</a:t>
            </a:r>
            <a:endParaRPr lang="en-US" dirty="0"/>
          </a:p>
        </p:txBody>
      </p:sp>
      <p:sp>
        <p:nvSpPr>
          <p:cNvPr id="33" name="Picture Placeholder 14"/>
          <p:cNvSpPr>
            <a:spLocks noGrp="1"/>
          </p:cNvSpPr>
          <p:nvPr>
            <p:ph type="pic" sz="quarter" idx="18"/>
          </p:nvPr>
        </p:nvSpPr>
        <p:spPr>
          <a:xfrm>
            <a:off x="7300765" y="972176"/>
            <a:ext cx="1600200" cy="1600200"/>
          </a:xfrm>
          <a:prstGeom prst="rect">
            <a:avLst/>
          </a:prstGeom>
        </p:spPr>
        <p:txBody>
          <a:bodyPr vert="horz"/>
          <a:lstStyle>
            <a:lvl1pPr marL="0" indent="0">
              <a:buFontTx/>
              <a:buNone/>
              <a:defRPr sz="1400">
                <a:solidFill>
                  <a:srgbClr val="505050"/>
                </a:solidFill>
              </a:defRPr>
            </a:lvl1pPr>
          </a:lstStyle>
          <a:p>
            <a:r>
              <a:rPr lang="en-US"/>
              <a:t>Click icon to add picture</a:t>
            </a:r>
            <a:endParaRPr lang="en-US" dirty="0"/>
          </a:p>
        </p:txBody>
      </p:sp>
      <p:sp>
        <p:nvSpPr>
          <p:cNvPr id="34" name="Picture Placeholder 14"/>
          <p:cNvSpPr>
            <a:spLocks noGrp="1"/>
          </p:cNvSpPr>
          <p:nvPr>
            <p:ph type="pic" sz="quarter" idx="24"/>
          </p:nvPr>
        </p:nvSpPr>
        <p:spPr>
          <a:xfrm>
            <a:off x="205694" y="4448801"/>
            <a:ext cx="1600200" cy="1600200"/>
          </a:xfrm>
          <a:prstGeom prst="rect">
            <a:avLst/>
          </a:prstGeom>
        </p:spPr>
        <p:txBody>
          <a:bodyPr vert="horz"/>
          <a:lstStyle>
            <a:lvl1pPr marL="0" indent="0">
              <a:buFontTx/>
              <a:buNone/>
              <a:defRPr sz="1400">
                <a:solidFill>
                  <a:srgbClr val="505050"/>
                </a:solidFill>
              </a:defRPr>
            </a:lvl1pPr>
          </a:lstStyle>
          <a:p>
            <a:r>
              <a:rPr lang="en-US"/>
              <a:t>Click icon to add picture</a:t>
            </a:r>
            <a:endParaRPr lang="en-US" dirty="0"/>
          </a:p>
        </p:txBody>
      </p:sp>
      <p:sp>
        <p:nvSpPr>
          <p:cNvPr id="35" name="Picture Placeholder 14"/>
          <p:cNvSpPr>
            <a:spLocks noGrp="1"/>
          </p:cNvSpPr>
          <p:nvPr>
            <p:ph type="pic" sz="quarter" idx="25"/>
          </p:nvPr>
        </p:nvSpPr>
        <p:spPr>
          <a:xfrm>
            <a:off x="1979425" y="4448801"/>
            <a:ext cx="1600200" cy="1600200"/>
          </a:xfrm>
          <a:prstGeom prst="rect">
            <a:avLst/>
          </a:prstGeom>
        </p:spPr>
        <p:txBody>
          <a:bodyPr vert="horz"/>
          <a:lstStyle>
            <a:lvl1pPr marL="0" indent="0">
              <a:buFontTx/>
              <a:buNone/>
              <a:defRPr sz="1400">
                <a:solidFill>
                  <a:srgbClr val="505050"/>
                </a:solidFill>
              </a:defRPr>
            </a:lvl1pPr>
          </a:lstStyle>
          <a:p>
            <a:r>
              <a:rPr lang="en-US"/>
              <a:t>Click icon to add picture</a:t>
            </a:r>
            <a:endParaRPr lang="en-US" dirty="0"/>
          </a:p>
        </p:txBody>
      </p:sp>
      <p:sp>
        <p:nvSpPr>
          <p:cNvPr id="36" name="Picture Placeholder 14"/>
          <p:cNvSpPr>
            <a:spLocks noGrp="1"/>
          </p:cNvSpPr>
          <p:nvPr>
            <p:ph type="pic" sz="quarter" idx="26"/>
          </p:nvPr>
        </p:nvSpPr>
        <p:spPr>
          <a:xfrm>
            <a:off x="3753205" y="4448801"/>
            <a:ext cx="1600200" cy="1600200"/>
          </a:xfrm>
          <a:prstGeom prst="rect">
            <a:avLst/>
          </a:prstGeom>
        </p:spPr>
        <p:txBody>
          <a:bodyPr vert="horz"/>
          <a:lstStyle>
            <a:lvl1pPr marL="0" indent="0">
              <a:buFontTx/>
              <a:buNone/>
              <a:defRPr sz="1400">
                <a:solidFill>
                  <a:srgbClr val="505050"/>
                </a:solidFill>
              </a:defRPr>
            </a:lvl1pPr>
          </a:lstStyle>
          <a:p>
            <a:r>
              <a:rPr lang="en-US"/>
              <a:t>Click icon to add picture</a:t>
            </a:r>
            <a:endParaRPr lang="en-US" dirty="0"/>
          </a:p>
        </p:txBody>
      </p:sp>
      <p:sp>
        <p:nvSpPr>
          <p:cNvPr id="37" name="Picture Placeholder 14"/>
          <p:cNvSpPr>
            <a:spLocks noGrp="1"/>
          </p:cNvSpPr>
          <p:nvPr>
            <p:ph type="pic" sz="quarter" idx="27"/>
          </p:nvPr>
        </p:nvSpPr>
        <p:spPr>
          <a:xfrm>
            <a:off x="5534456" y="4448801"/>
            <a:ext cx="1600200" cy="1600200"/>
          </a:xfrm>
          <a:prstGeom prst="rect">
            <a:avLst/>
          </a:prstGeom>
        </p:spPr>
        <p:txBody>
          <a:bodyPr vert="horz"/>
          <a:lstStyle>
            <a:lvl1pPr marL="0" indent="0">
              <a:buFontTx/>
              <a:buNone/>
              <a:defRPr sz="1400">
                <a:solidFill>
                  <a:srgbClr val="505050"/>
                </a:solidFill>
              </a:defRPr>
            </a:lvl1pPr>
          </a:lstStyle>
          <a:p>
            <a:r>
              <a:rPr lang="en-US"/>
              <a:t>Click icon to add picture</a:t>
            </a:r>
            <a:endParaRPr lang="en-US" dirty="0"/>
          </a:p>
        </p:txBody>
      </p:sp>
      <p:sp>
        <p:nvSpPr>
          <p:cNvPr id="38" name="Picture Placeholder 14"/>
          <p:cNvSpPr>
            <a:spLocks noGrp="1"/>
          </p:cNvSpPr>
          <p:nvPr>
            <p:ph type="pic" sz="quarter" idx="28"/>
          </p:nvPr>
        </p:nvSpPr>
        <p:spPr>
          <a:xfrm>
            <a:off x="7300765" y="4448801"/>
            <a:ext cx="1600200" cy="1600200"/>
          </a:xfrm>
          <a:prstGeom prst="rect">
            <a:avLst/>
          </a:prstGeom>
        </p:spPr>
        <p:txBody>
          <a:bodyPr vert="horz"/>
          <a:lstStyle>
            <a:lvl1pPr marL="0" indent="0">
              <a:buFontTx/>
              <a:buNone/>
              <a:defRPr sz="1400">
                <a:solidFill>
                  <a:srgbClr val="505050"/>
                </a:solidFill>
              </a:defRPr>
            </a:lvl1pPr>
          </a:lstStyle>
          <a:p>
            <a:r>
              <a:rPr lang="en-US"/>
              <a:t>Click icon to add picture</a:t>
            </a:r>
            <a:endParaRPr lang="en-US" dirty="0"/>
          </a:p>
        </p:txBody>
      </p:sp>
      <p:pic>
        <p:nvPicPr>
          <p:cNvPr id="23" name="Picture 22" descr="A picture containing icon&#10;&#10;Description automatically generated">
            <a:extLst>
              <a:ext uri="{FF2B5EF4-FFF2-40B4-BE49-F238E27FC236}">
                <a16:creationId xmlns:a16="http://schemas.microsoft.com/office/drawing/2014/main" id="{B79370FC-E149-604A-B4F3-08DEA3D84B64}"/>
              </a:ext>
            </a:extLst>
          </p:cNvPr>
          <p:cNvPicPr>
            <a:picLocks noChangeAspect="1"/>
          </p:cNvPicPr>
          <p:nvPr userDrawn="1"/>
        </p:nvPicPr>
        <p:blipFill>
          <a:blip r:embed="rId2"/>
          <a:stretch>
            <a:fillRect/>
          </a:stretch>
        </p:blipFill>
        <p:spPr>
          <a:xfrm>
            <a:off x="7811947" y="6258848"/>
            <a:ext cx="1108394" cy="199149"/>
          </a:xfrm>
          <a:prstGeom prst="rect">
            <a:avLst/>
          </a:prstGeom>
        </p:spPr>
      </p:pic>
      <p:sp>
        <p:nvSpPr>
          <p:cNvPr id="39" name="Rectangle 38">
            <a:extLst>
              <a:ext uri="{FF2B5EF4-FFF2-40B4-BE49-F238E27FC236}">
                <a16:creationId xmlns:a16="http://schemas.microsoft.com/office/drawing/2014/main" id="{36FF585D-DDCF-264A-ADC6-3B99862B5097}"/>
              </a:ext>
            </a:extLst>
          </p:cNvPr>
          <p:cNvSpPr/>
          <p:nvPr userDrawn="1"/>
        </p:nvSpPr>
        <p:spPr>
          <a:xfrm>
            <a:off x="214491" y="6323962"/>
            <a:ext cx="7531101" cy="73025"/>
          </a:xfrm>
          <a:prstGeom prst="rect">
            <a:avLst/>
          </a:prstGeom>
          <a:solidFill>
            <a:srgbClr val="97D7E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30161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alpha val="0"/>
          </a:schemeClr>
        </a:solidFill>
        <a:effectLst/>
      </p:bgPr>
    </p:bg>
    <p:spTree>
      <p:nvGrpSpPr>
        <p:cNvPr id="1" name=""/>
        <p:cNvGrpSpPr/>
        <p:nvPr/>
      </p:nvGrpSpPr>
      <p:grpSpPr>
        <a:xfrm>
          <a:off x="0" y="0"/>
          <a:ext cx="0" cy="0"/>
          <a:chOff x="0" y="0"/>
          <a:chExt cx="0" cy="0"/>
        </a:xfrm>
      </p:grpSpPr>
      <p:sp>
        <p:nvSpPr>
          <p:cNvPr id="7" name="Text Placeholder 23"/>
          <p:cNvSpPr>
            <a:spLocks noGrp="1"/>
          </p:cNvSpPr>
          <p:nvPr>
            <p:ph type="body" sz="quarter" idx="10"/>
          </p:nvPr>
        </p:nvSpPr>
        <p:spPr>
          <a:xfrm>
            <a:off x="341924" y="4963772"/>
            <a:ext cx="8499231" cy="1529241"/>
          </a:xfrm>
          <a:prstGeom prst="rect">
            <a:avLst/>
          </a:prstGeom>
        </p:spPr>
        <p:txBody>
          <a:bodyPr lIns="0" tIns="45720" rIns="0" bIns="45720">
            <a:noAutofit/>
          </a:bodyPr>
          <a:lstStyle>
            <a:lvl1pPr marL="0" indent="0">
              <a:buFontTx/>
              <a:buNone/>
              <a:defRPr sz="2000">
                <a:solidFill>
                  <a:srgbClr val="004C97"/>
                </a:solidFill>
                <a:latin typeface="Helvetica"/>
              </a:defRPr>
            </a:lvl1pPr>
            <a:lvl2pPr marL="457200" indent="0">
              <a:buFontTx/>
              <a:buNone/>
              <a:defRPr sz="1600">
                <a:solidFill>
                  <a:srgbClr val="2E5286"/>
                </a:solidFill>
                <a:latin typeface="Helvetica"/>
              </a:defRPr>
            </a:lvl2pPr>
            <a:lvl3pPr marL="914400" indent="0">
              <a:buFontTx/>
              <a:buNone/>
              <a:defRPr sz="1600">
                <a:solidFill>
                  <a:srgbClr val="2E5286"/>
                </a:solidFill>
                <a:latin typeface="Helvetica"/>
              </a:defRPr>
            </a:lvl3pPr>
            <a:lvl4pPr marL="1371600" indent="0">
              <a:buFontTx/>
              <a:buNone/>
              <a:defRPr sz="1600">
                <a:solidFill>
                  <a:srgbClr val="2E5286"/>
                </a:solidFill>
                <a:latin typeface="Helvetica"/>
              </a:defRPr>
            </a:lvl4pPr>
            <a:lvl5pPr marL="1828800" indent="0">
              <a:buFontTx/>
              <a:buNone/>
              <a:defRPr sz="1600">
                <a:solidFill>
                  <a:srgbClr val="2E5286"/>
                </a:solidFill>
                <a:latin typeface="Helvetica"/>
              </a:defRPr>
            </a:lvl5pPr>
          </a:lstStyle>
          <a:p>
            <a:pPr lvl="0"/>
            <a:r>
              <a:rPr lang="en-US"/>
              <a:t>Click to edit Master text styles</a:t>
            </a:r>
          </a:p>
        </p:txBody>
      </p:sp>
      <p:sp>
        <p:nvSpPr>
          <p:cNvPr id="8" name="Rectangle 7"/>
          <p:cNvSpPr/>
          <p:nvPr userDrawn="1"/>
        </p:nvSpPr>
        <p:spPr>
          <a:xfrm>
            <a:off x="-17762" y="-1"/>
            <a:ext cx="9189720" cy="896936"/>
          </a:xfrm>
          <a:prstGeom prst="rect">
            <a:avLst/>
          </a:prstGeom>
          <a:solidFill>
            <a:srgbClr val="004C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 Placeholder 24"/>
          <p:cNvSpPr>
            <a:spLocks noGrp="1"/>
          </p:cNvSpPr>
          <p:nvPr>
            <p:ph type="body" sz="quarter" idx="11"/>
          </p:nvPr>
        </p:nvSpPr>
        <p:spPr>
          <a:xfrm>
            <a:off x="341924" y="3951841"/>
            <a:ext cx="8499232" cy="1003049"/>
          </a:xfrm>
          <a:prstGeom prst="rect">
            <a:avLst/>
          </a:prstGeom>
        </p:spPr>
        <p:txBody>
          <a:bodyPr vert="horz" wrap="square" lIns="0" tIns="45720" anchor="ctr" anchorCtr="0">
            <a:normAutofit/>
          </a:bodyPr>
          <a:lstStyle>
            <a:lvl1pPr marL="0" indent="0" algn="l">
              <a:lnSpc>
                <a:spcPct val="100000"/>
              </a:lnSpc>
              <a:spcBef>
                <a:spcPts val="700"/>
              </a:spcBef>
              <a:spcAft>
                <a:spcPts val="0"/>
              </a:spcAft>
              <a:buFontTx/>
              <a:buNone/>
              <a:defRPr sz="3200" b="1" i="0">
                <a:solidFill>
                  <a:srgbClr val="004C97"/>
                </a:solidFill>
              </a:defRPr>
            </a:lvl1pPr>
            <a:lvl2pPr marL="0" indent="0">
              <a:buFontTx/>
              <a:buNone/>
              <a:defRPr sz="2800" b="1" i="0">
                <a:solidFill>
                  <a:srgbClr val="004C97"/>
                </a:solidFill>
              </a:defRPr>
            </a:lvl2pPr>
            <a:lvl3pPr marL="0" indent="0">
              <a:buFontTx/>
              <a:buNone/>
              <a:defRPr sz="2800" b="1" i="0">
                <a:solidFill>
                  <a:srgbClr val="004C97"/>
                </a:solidFill>
              </a:defRPr>
            </a:lvl3pPr>
            <a:lvl4pPr marL="0" indent="0">
              <a:buFontTx/>
              <a:buNone/>
              <a:defRPr sz="2800" b="1" i="0">
                <a:solidFill>
                  <a:srgbClr val="004C97"/>
                </a:solidFill>
              </a:defRPr>
            </a:lvl4pPr>
            <a:lvl5pPr marL="0" indent="0">
              <a:buFontTx/>
              <a:buNone/>
              <a:defRPr sz="2800" b="1" i="0">
                <a:solidFill>
                  <a:srgbClr val="004C97"/>
                </a:solidFill>
              </a:defRPr>
            </a:lvl5pPr>
          </a:lstStyle>
          <a:p>
            <a:pPr lvl="0"/>
            <a:r>
              <a:rPr lang="en-US"/>
              <a:t>Click to edit Master text styles</a:t>
            </a:r>
          </a:p>
        </p:txBody>
      </p:sp>
      <p:pic>
        <p:nvPicPr>
          <p:cNvPr id="13" name="Picture 12"/>
          <p:cNvPicPr>
            <a:picLocks noChangeAspect="1"/>
          </p:cNvPicPr>
          <p:nvPr userDrawn="1"/>
        </p:nvPicPr>
        <p:blipFill>
          <a:blip r:embed="rId2"/>
          <a:srcRect t="27868" b="27868"/>
          <a:stretch/>
        </p:blipFill>
        <p:spPr>
          <a:xfrm>
            <a:off x="-17762" y="817011"/>
            <a:ext cx="9189720" cy="2966102"/>
          </a:xfrm>
          <a:prstGeom prst="rect">
            <a:avLst/>
          </a:prstGeom>
        </p:spPr>
      </p:pic>
      <p:pic>
        <p:nvPicPr>
          <p:cNvPr id="14" name="Picture 13" descr="FermiLogoBar_DOE_KO_horiz.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761" y="249843"/>
            <a:ext cx="9010786" cy="301891"/>
          </a:xfrm>
          <a:prstGeom prst="rect">
            <a:avLst/>
          </a:prstGeom>
        </p:spPr>
      </p:pic>
    </p:spTree>
    <p:extLst>
      <p:ext uri="{BB962C8B-B14F-4D97-AF65-F5344CB8AC3E}">
        <p14:creationId xmlns:p14="http://schemas.microsoft.com/office/powerpoint/2010/main" val="89914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alpha val="0"/>
          </a:schemeClr>
        </a:solidFill>
        <a:effectLst/>
      </p:bgPr>
    </p:bg>
    <p:spTree>
      <p:nvGrpSpPr>
        <p:cNvPr id="1" name=""/>
        <p:cNvGrpSpPr/>
        <p:nvPr/>
      </p:nvGrpSpPr>
      <p:grpSpPr>
        <a:xfrm>
          <a:off x="0" y="0"/>
          <a:ext cx="0" cy="0"/>
          <a:chOff x="0" y="0"/>
          <a:chExt cx="0" cy="0"/>
        </a:xfrm>
      </p:grpSpPr>
      <p:sp>
        <p:nvSpPr>
          <p:cNvPr id="7" name="Text Placeholder 23"/>
          <p:cNvSpPr>
            <a:spLocks noGrp="1"/>
          </p:cNvSpPr>
          <p:nvPr>
            <p:ph type="body" sz="quarter" idx="10"/>
          </p:nvPr>
        </p:nvSpPr>
        <p:spPr>
          <a:xfrm>
            <a:off x="341924" y="4963772"/>
            <a:ext cx="8499231" cy="1529241"/>
          </a:xfrm>
          <a:prstGeom prst="rect">
            <a:avLst/>
          </a:prstGeom>
        </p:spPr>
        <p:txBody>
          <a:bodyPr lIns="0" tIns="45720" rIns="0" bIns="45720">
            <a:noAutofit/>
          </a:bodyPr>
          <a:lstStyle>
            <a:lvl1pPr marL="0" indent="0">
              <a:buFontTx/>
              <a:buNone/>
              <a:defRPr sz="2000">
                <a:solidFill>
                  <a:srgbClr val="004C97"/>
                </a:solidFill>
                <a:latin typeface="Helvetica"/>
              </a:defRPr>
            </a:lvl1pPr>
            <a:lvl2pPr marL="457200" indent="0">
              <a:buFontTx/>
              <a:buNone/>
              <a:defRPr sz="1600">
                <a:solidFill>
                  <a:srgbClr val="2E5286"/>
                </a:solidFill>
                <a:latin typeface="Helvetica"/>
              </a:defRPr>
            </a:lvl2pPr>
            <a:lvl3pPr marL="914400" indent="0">
              <a:buFontTx/>
              <a:buNone/>
              <a:defRPr sz="1600">
                <a:solidFill>
                  <a:srgbClr val="2E5286"/>
                </a:solidFill>
                <a:latin typeface="Helvetica"/>
              </a:defRPr>
            </a:lvl3pPr>
            <a:lvl4pPr marL="1371600" indent="0">
              <a:buFontTx/>
              <a:buNone/>
              <a:defRPr sz="1600">
                <a:solidFill>
                  <a:srgbClr val="2E5286"/>
                </a:solidFill>
                <a:latin typeface="Helvetica"/>
              </a:defRPr>
            </a:lvl4pPr>
            <a:lvl5pPr marL="1828800" indent="0">
              <a:buFontTx/>
              <a:buNone/>
              <a:defRPr sz="1600">
                <a:solidFill>
                  <a:srgbClr val="2E5286"/>
                </a:solidFill>
                <a:latin typeface="Helvetica"/>
              </a:defRPr>
            </a:lvl5pPr>
          </a:lstStyle>
          <a:p>
            <a:pPr lvl="0"/>
            <a:r>
              <a:rPr lang="en-US"/>
              <a:t>Click to edit Master text styles</a:t>
            </a:r>
          </a:p>
        </p:txBody>
      </p:sp>
      <p:sp>
        <p:nvSpPr>
          <p:cNvPr id="8" name="Rectangle 7"/>
          <p:cNvSpPr/>
          <p:nvPr userDrawn="1"/>
        </p:nvSpPr>
        <p:spPr>
          <a:xfrm>
            <a:off x="-17762" y="-1"/>
            <a:ext cx="9189720" cy="896936"/>
          </a:xfrm>
          <a:prstGeom prst="rect">
            <a:avLst/>
          </a:prstGeom>
          <a:solidFill>
            <a:srgbClr val="004C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 Placeholder 24"/>
          <p:cNvSpPr>
            <a:spLocks noGrp="1"/>
          </p:cNvSpPr>
          <p:nvPr>
            <p:ph type="body" sz="quarter" idx="11"/>
          </p:nvPr>
        </p:nvSpPr>
        <p:spPr>
          <a:xfrm>
            <a:off x="341924" y="3951841"/>
            <a:ext cx="8499232" cy="1003049"/>
          </a:xfrm>
          <a:prstGeom prst="rect">
            <a:avLst/>
          </a:prstGeom>
        </p:spPr>
        <p:txBody>
          <a:bodyPr vert="horz" wrap="square" lIns="0" tIns="45720" anchor="ctr" anchorCtr="0">
            <a:normAutofit/>
          </a:bodyPr>
          <a:lstStyle>
            <a:lvl1pPr marL="0" indent="0" algn="l">
              <a:lnSpc>
                <a:spcPct val="100000"/>
              </a:lnSpc>
              <a:spcBef>
                <a:spcPts val="700"/>
              </a:spcBef>
              <a:spcAft>
                <a:spcPts val="0"/>
              </a:spcAft>
              <a:buFontTx/>
              <a:buNone/>
              <a:defRPr sz="3200" b="1" i="0">
                <a:solidFill>
                  <a:srgbClr val="004C97"/>
                </a:solidFill>
              </a:defRPr>
            </a:lvl1pPr>
            <a:lvl2pPr marL="0" indent="0">
              <a:buFontTx/>
              <a:buNone/>
              <a:defRPr sz="2800" b="1" i="0">
                <a:solidFill>
                  <a:srgbClr val="004C97"/>
                </a:solidFill>
              </a:defRPr>
            </a:lvl2pPr>
            <a:lvl3pPr marL="0" indent="0">
              <a:buFontTx/>
              <a:buNone/>
              <a:defRPr sz="2800" b="1" i="0">
                <a:solidFill>
                  <a:srgbClr val="004C97"/>
                </a:solidFill>
              </a:defRPr>
            </a:lvl3pPr>
            <a:lvl4pPr marL="0" indent="0">
              <a:buFontTx/>
              <a:buNone/>
              <a:defRPr sz="2800" b="1" i="0">
                <a:solidFill>
                  <a:srgbClr val="004C97"/>
                </a:solidFill>
              </a:defRPr>
            </a:lvl4pPr>
            <a:lvl5pPr marL="0" indent="0">
              <a:buFontTx/>
              <a:buNone/>
              <a:defRPr sz="2800" b="1" i="0">
                <a:solidFill>
                  <a:srgbClr val="004C97"/>
                </a:solidFill>
              </a:defRPr>
            </a:lvl5pPr>
          </a:lstStyle>
          <a:p>
            <a:pPr lvl="0"/>
            <a:r>
              <a:rPr lang="en-US"/>
              <a:t>Click to edit Master text styles</a:t>
            </a:r>
          </a:p>
        </p:txBody>
      </p:sp>
      <p:pic>
        <p:nvPicPr>
          <p:cNvPr id="13" name="Picture 12"/>
          <p:cNvPicPr>
            <a:picLocks noChangeAspect="1"/>
          </p:cNvPicPr>
          <p:nvPr userDrawn="1"/>
        </p:nvPicPr>
        <p:blipFill rotWithShape="1">
          <a:blip r:embed="rId2"/>
          <a:srcRect t="14599" b="36987"/>
          <a:stretch/>
        </p:blipFill>
        <p:spPr>
          <a:xfrm>
            <a:off x="-17762" y="817011"/>
            <a:ext cx="9189720" cy="2966102"/>
          </a:xfrm>
          <a:prstGeom prst="rect">
            <a:avLst/>
          </a:prstGeom>
          <a:ln>
            <a:solidFill>
              <a:schemeClr val="accent1"/>
            </a:solidFill>
          </a:ln>
        </p:spPr>
      </p:pic>
      <p:pic>
        <p:nvPicPr>
          <p:cNvPr id="14" name="Picture 13" descr="FermiLogoBar_DOE_KO_horiz.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761" y="249843"/>
            <a:ext cx="9010786" cy="301891"/>
          </a:xfrm>
          <a:prstGeom prst="rect">
            <a:avLst/>
          </a:prstGeom>
        </p:spPr>
      </p:pic>
    </p:spTree>
    <p:extLst>
      <p:ext uri="{BB962C8B-B14F-4D97-AF65-F5344CB8AC3E}">
        <p14:creationId xmlns:p14="http://schemas.microsoft.com/office/powerpoint/2010/main" val="3478222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bg1">
            <a:alpha val="0"/>
          </a:schemeClr>
        </a:solidFill>
        <a:effectLst/>
      </p:bgPr>
    </p:bg>
    <p:spTree>
      <p:nvGrpSpPr>
        <p:cNvPr id="1" name=""/>
        <p:cNvGrpSpPr/>
        <p:nvPr/>
      </p:nvGrpSpPr>
      <p:grpSpPr>
        <a:xfrm>
          <a:off x="0" y="0"/>
          <a:ext cx="0" cy="0"/>
          <a:chOff x="0" y="0"/>
          <a:chExt cx="0" cy="0"/>
        </a:xfrm>
      </p:grpSpPr>
      <p:sp>
        <p:nvSpPr>
          <p:cNvPr id="7" name="Text Placeholder 23"/>
          <p:cNvSpPr>
            <a:spLocks noGrp="1"/>
          </p:cNvSpPr>
          <p:nvPr>
            <p:ph type="body" sz="quarter" idx="10"/>
          </p:nvPr>
        </p:nvSpPr>
        <p:spPr>
          <a:xfrm>
            <a:off x="341924" y="4963772"/>
            <a:ext cx="8499231" cy="1529241"/>
          </a:xfrm>
          <a:prstGeom prst="rect">
            <a:avLst/>
          </a:prstGeom>
        </p:spPr>
        <p:txBody>
          <a:bodyPr lIns="0" tIns="45720" rIns="0" bIns="45720">
            <a:noAutofit/>
          </a:bodyPr>
          <a:lstStyle>
            <a:lvl1pPr marL="0" indent="0">
              <a:buFontTx/>
              <a:buNone/>
              <a:defRPr sz="2000">
                <a:solidFill>
                  <a:srgbClr val="004C97"/>
                </a:solidFill>
                <a:latin typeface="Helvetica"/>
              </a:defRPr>
            </a:lvl1pPr>
            <a:lvl2pPr marL="457200" indent="0">
              <a:buFontTx/>
              <a:buNone/>
              <a:defRPr sz="1600">
                <a:solidFill>
                  <a:srgbClr val="2E5286"/>
                </a:solidFill>
                <a:latin typeface="Helvetica"/>
              </a:defRPr>
            </a:lvl2pPr>
            <a:lvl3pPr marL="914400" indent="0">
              <a:buFontTx/>
              <a:buNone/>
              <a:defRPr sz="1600">
                <a:solidFill>
                  <a:srgbClr val="2E5286"/>
                </a:solidFill>
                <a:latin typeface="Helvetica"/>
              </a:defRPr>
            </a:lvl3pPr>
            <a:lvl4pPr marL="1371600" indent="0">
              <a:buFontTx/>
              <a:buNone/>
              <a:defRPr sz="1600">
                <a:solidFill>
                  <a:srgbClr val="2E5286"/>
                </a:solidFill>
                <a:latin typeface="Helvetica"/>
              </a:defRPr>
            </a:lvl4pPr>
            <a:lvl5pPr marL="1828800" indent="0">
              <a:buFontTx/>
              <a:buNone/>
              <a:defRPr sz="1600">
                <a:solidFill>
                  <a:srgbClr val="2E5286"/>
                </a:solidFill>
                <a:latin typeface="Helvetica"/>
              </a:defRPr>
            </a:lvl5pPr>
          </a:lstStyle>
          <a:p>
            <a:pPr lvl="0"/>
            <a:r>
              <a:rPr lang="en-US"/>
              <a:t>Click to edit Master text styles</a:t>
            </a:r>
          </a:p>
        </p:txBody>
      </p:sp>
      <p:sp>
        <p:nvSpPr>
          <p:cNvPr id="8" name="Rectangle 7"/>
          <p:cNvSpPr/>
          <p:nvPr userDrawn="1"/>
        </p:nvSpPr>
        <p:spPr>
          <a:xfrm>
            <a:off x="-17762" y="-1"/>
            <a:ext cx="9189720" cy="896936"/>
          </a:xfrm>
          <a:prstGeom prst="rect">
            <a:avLst/>
          </a:prstGeom>
          <a:solidFill>
            <a:srgbClr val="004C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 Placeholder 24"/>
          <p:cNvSpPr>
            <a:spLocks noGrp="1"/>
          </p:cNvSpPr>
          <p:nvPr>
            <p:ph type="body" sz="quarter" idx="11"/>
          </p:nvPr>
        </p:nvSpPr>
        <p:spPr>
          <a:xfrm>
            <a:off x="341924" y="3951841"/>
            <a:ext cx="8499232" cy="1003049"/>
          </a:xfrm>
          <a:prstGeom prst="rect">
            <a:avLst/>
          </a:prstGeom>
        </p:spPr>
        <p:txBody>
          <a:bodyPr vert="horz" wrap="square" lIns="0" tIns="45720" anchor="ctr" anchorCtr="0">
            <a:normAutofit/>
          </a:bodyPr>
          <a:lstStyle>
            <a:lvl1pPr marL="0" indent="0" algn="l">
              <a:lnSpc>
                <a:spcPct val="100000"/>
              </a:lnSpc>
              <a:spcBef>
                <a:spcPts val="700"/>
              </a:spcBef>
              <a:spcAft>
                <a:spcPts val="0"/>
              </a:spcAft>
              <a:buFontTx/>
              <a:buNone/>
              <a:defRPr sz="3200" b="1" i="0">
                <a:solidFill>
                  <a:srgbClr val="004C97"/>
                </a:solidFill>
              </a:defRPr>
            </a:lvl1pPr>
            <a:lvl2pPr marL="0" indent="0">
              <a:buFontTx/>
              <a:buNone/>
              <a:defRPr sz="2800" b="1" i="0">
                <a:solidFill>
                  <a:srgbClr val="004C97"/>
                </a:solidFill>
              </a:defRPr>
            </a:lvl2pPr>
            <a:lvl3pPr marL="0" indent="0">
              <a:buFontTx/>
              <a:buNone/>
              <a:defRPr sz="2800" b="1" i="0">
                <a:solidFill>
                  <a:srgbClr val="004C97"/>
                </a:solidFill>
              </a:defRPr>
            </a:lvl3pPr>
            <a:lvl4pPr marL="0" indent="0">
              <a:buFontTx/>
              <a:buNone/>
              <a:defRPr sz="2800" b="1" i="0">
                <a:solidFill>
                  <a:srgbClr val="004C97"/>
                </a:solidFill>
              </a:defRPr>
            </a:lvl4pPr>
            <a:lvl5pPr marL="0" indent="0">
              <a:buFontTx/>
              <a:buNone/>
              <a:defRPr sz="2800" b="1" i="0">
                <a:solidFill>
                  <a:srgbClr val="004C97"/>
                </a:solidFill>
              </a:defRPr>
            </a:lvl5pPr>
          </a:lstStyle>
          <a:p>
            <a:pPr lvl="0"/>
            <a:r>
              <a:rPr lang="en-US"/>
              <a:t>Click to edit Master text styles</a:t>
            </a:r>
          </a:p>
        </p:txBody>
      </p:sp>
      <p:pic>
        <p:nvPicPr>
          <p:cNvPr id="13" name="Picture 12"/>
          <p:cNvPicPr>
            <a:picLocks noChangeAspect="1"/>
          </p:cNvPicPr>
          <p:nvPr userDrawn="1"/>
        </p:nvPicPr>
        <p:blipFill rotWithShape="1">
          <a:blip r:embed="rId2"/>
          <a:srcRect t="10916" b="40730"/>
          <a:stretch/>
        </p:blipFill>
        <p:spPr>
          <a:xfrm>
            <a:off x="-17762" y="817011"/>
            <a:ext cx="9189720" cy="2966102"/>
          </a:xfrm>
          <a:prstGeom prst="rect">
            <a:avLst/>
          </a:prstGeom>
        </p:spPr>
      </p:pic>
      <p:pic>
        <p:nvPicPr>
          <p:cNvPr id="14" name="Picture 13" descr="FermiLogoBar_DOE_KO_horiz.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761" y="249843"/>
            <a:ext cx="9010786" cy="301891"/>
          </a:xfrm>
          <a:prstGeom prst="rect">
            <a:avLst/>
          </a:prstGeom>
        </p:spPr>
      </p:pic>
    </p:spTree>
    <p:extLst>
      <p:ext uri="{BB962C8B-B14F-4D97-AF65-F5344CB8AC3E}">
        <p14:creationId xmlns:p14="http://schemas.microsoft.com/office/powerpoint/2010/main" val="10448143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bg1">
            <a:alpha val="0"/>
          </a:schemeClr>
        </a:solidFill>
        <a:effectLst/>
      </p:bgPr>
    </p:bg>
    <p:spTree>
      <p:nvGrpSpPr>
        <p:cNvPr id="1" name=""/>
        <p:cNvGrpSpPr/>
        <p:nvPr/>
      </p:nvGrpSpPr>
      <p:grpSpPr>
        <a:xfrm>
          <a:off x="0" y="0"/>
          <a:ext cx="0" cy="0"/>
          <a:chOff x="0" y="0"/>
          <a:chExt cx="0" cy="0"/>
        </a:xfrm>
      </p:grpSpPr>
      <p:sp>
        <p:nvSpPr>
          <p:cNvPr id="7" name="Text Placeholder 23"/>
          <p:cNvSpPr>
            <a:spLocks noGrp="1"/>
          </p:cNvSpPr>
          <p:nvPr>
            <p:ph type="body" sz="quarter" idx="10"/>
          </p:nvPr>
        </p:nvSpPr>
        <p:spPr>
          <a:xfrm>
            <a:off x="341924" y="4963772"/>
            <a:ext cx="8499231" cy="1529241"/>
          </a:xfrm>
          <a:prstGeom prst="rect">
            <a:avLst/>
          </a:prstGeom>
        </p:spPr>
        <p:txBody>
          <a:bodyPr lIns="0" tIns="45720" rIns="0" bIns="45720">
            <a:noAutofit/>
          </a:bodyPr>
          <a:lstStyle>
            <a:lvl1pPr marL="0" indent="0">
              <a:buFontTx/>
              <a:buNone/>
              <a:defRPr sz="2000">
                <a:solidFill>
                  <a:srgbClr val="004C97"/>
                </a:solidFill>
                <a:latin typeface="Helvetica"/>
              </a:defRPr>
            </a:lvl1pPr>
            <a:lvl2pPr marL="457200" indent="0">
              <a:buFontTx/>
              <a:buNone/>
              <a:defRPr sz="1600">
                <a:solidFill>
                  <a:srgbClr val="2E5286"/>
                </a:solidFill>
                <a:latin typeface="Helvetica"/>
              </a:defRPr>
            </a:lvl2pPr>
            <a:lvl3pPr marL="914400" indent="0">
              <a:buFontTx/>
              <a:buNone/>
              <a:defRPr sz="1600">
                <a:solidFill>
                  <a:srgbClr val="2E5286"/>
                </a:solidFill>
                <a:latin typeface="Helvetica"/>
              </a:defRPr>
            </a:lvl3pPr>
            <a:lvl4pPr marL="1371600" indent="0">
              <a:buFontTx/>
              <a:buNone/>
              <a:defRPr sz="1600">
                <a:solidFill>
                  <a:srgbClr val="2E5286"/>
                </a:solidFill>
                <a:latin typeface="Helvetica"/>
              </a:defRPr>
            </a:lvl4pPr>
            <a:lvl5pPr marL="1828800" indent="0">
              <a:buFontTx/>
              <a:buNone/>
              <a:defRPr sz="1600">
                <a:solidFill>
                  <a:srgbClr val="2E5286"/>
                </a:solidFill>
                <a:latin typeface="Helvetica"/>
              </a:defRPr>
            </a:lvl5pPr>
          </a:lstStyle>
          <a:p>
            <a:pPr lvl="0"/>
            <a:r>
              <a:rPr lang="en-US"/>
              <a:t>Click to edit Master text styles</a:t>
            </a:r>
          </a:p>
        </p:txBody>
      </p:sp>
      <p:sp>
        <p:nvSpPr>
          <p:cNvPr id="8" name="Rectangle 7"/>
          <p:cNvSpPr/>
          <p:nvPr userDrawn="1"/>
        </p:nvSpPr>
        <p:spPr>
          <a:xfrm>
            <a:off x="-17762" y="-1"/>
            <a:ext cx="9189720" cy="896936"/>
          </a:xfrm>
          <a:prstGeom prst="rect">
            <a:avLst/>
          </a:prstGeom>
          <a:solidFill>
            <a:srgbClr val="004C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 Placeholder 24"/>
          <p:cNvSpPr>
            <a:spLocks noGrp="1"/>
          </p:cNvSpPr>
          <p:nvPr>
            <p:ph type="body" sz="quarter" idx="11"/>
          </p:nvPr>
        </p:nvSpPr>
        <p:spPr>
          <a:xfrm>
            <a:off x="341924" y="3951841"/>
            <a:ext cx="8499232" cy="1003049"/>
          </a:xfrm>
          <a:prstGeom prst="rect">
            <a:avLst/>
          </a:prstGeom>
        </p:spPr>
        <p:txBody>
          <a:bodyPr vert="horz" wrap="square" lIns="0" tIns="45720" anchor="ctr" anchorCtr="0">
            <a:normAutofit/>
          </a:bodyPr>
          <a:lstStyle>
            <a:lvl1pPr marL="0" indent="0" algn="l">
              <a:lnSpc>
                <a:spcPct val="100000"/>
              </a:lnSpc>
              <a:spcBef>
                <a:spcPts val="700"/>
              </a:spcBef>
              <a:spcAft>
                <a:spcPts val="0"/>
              </a:spcAft>
              <a:buFontTx/>
              <a:buNone/>
              <a:defRPr sz="3200" b="1" i="0">
                <a:solidFill>
                  <a:srgbClr val="004C97"/>
                </a:solidFill>
              </a:defRPr>
            </a:lvl1pPr>
            <a:lvl2pPr marL="0" indent="0">
              <a:buFontTx/>
              <a:buNone/>
              <a:defRPr sz="2800" b="1" i="0">
                <a:solidFill>
                  <a:srgbClr val="004C97"/>
                </a:solidFill>
              </a:defRPr>
            </a:lvl2pPr>
            <a:lvl3pPr marL="0" indent="0">
              <a:buFontTx/>
              <a:buNone/>
              <a:defRPr sz="2800" b="1" i="0">
                <a:solidFill>
                  <a:srgbClr val="004C97"/>
                </a:solidFill>
              </a:defRPr>
            </a:lvl3pPr>
            <a:lvl4pPr marL="0" indent="0">
              <a:buFontTx/>
              <a:buNone/>
              <a:defRPr sz="2800" b="1" i="0">
                <a:solidFill>
                  <a:srgbClr val="004C97"/>
                </a:solidFill>
              </a:defRPr>
            </a:lvl4pPr>
            <a:lvl5pPr marL="0" indent="0">
              <a:buFontTx/>
              <a:buNone/>
              <a:defRPr sz="2800" b="1" i="0">
                <a:solidFill>
                  <a:srgbClr val="004C97"/>
                </a:solidFill>
              </a:defRPr>
            </a:lvl5pPr>
          </a:lstStyle>
          <a:p>
            <a:pPr lvl="0"/>
            <a:r>
              <a:rPr lang="en-US"/>
              <a:t>Click to edit Master text styles</a:t>
            </a:r>
          </a:p>
        </p:txBody>
      </p:sp>
      <p:pic>
        <p:nvPicPr>
          <p:cNvPr id="13" name="Picture 12"/>
          <p:cNvPicPr>
            <a:picLocks noChangeAspect="1"/>
          </p:cNvPicPr>
          <p:nvPr userDrawn="1"/>
        </p:nvPicPr>
        <p:blipFill rotWithShape="1">
          <a:blip r:embed="rId2"/>
          <a:srcRect t="16134" b="35512"/>
          <a:stretch/>
        </p:blipFill>
        <p:spPr>
          <a:xfrm>
            <a:off x="-17762" y="817011"/>
            <a:ext cx="9189720" cy="2966102"/>
          </a:xfrm>
          <a:prstGeom prst="rect">
            <a:avLst/>
          </a:prstGeom>
        </p:spPr>
      </p:pic>
      <p:pic>
        <p:nvPicPr>
          <p:cNvPr id="14" name="Picture 13" descr="FermiLogoBar_DOE_KO_horiz.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761" y="249843"/>
            <a:ext cx="9010786" cy="301891"/>
          </a:xfrm>
          <a:prstGeom prst="rect">
            <a:avLst/>
          </a:prstGeom>
        </p:spPr>
      </p:pic>
    </p:spTree>
    <p:extLst>
      <p:ext uri="{BB962C8B-B14F-4D97-AF65-F5344CB8AC3E}">
        <p14:creationId xmlns:p14="http://schemas.microsoft.com/office/powerpoint/2010/main" val="1099963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6_Title Slide">
    <p:bg>
      <p:bgPr>
        <a:solidFill>
          <a:schemeClr val="bg1">
            <a:alpha val="0"/>
          </a:schemeClr>
        </a:solidFill>
        <a:effectLst/>
      </p:bgPr>
    </p:bg>
    <p:spTree>
      <p:nvGrpSpPr>
        <p:cNvPr id="1" name=""/>
        <p:cNvGrpSpPr/>
        <p:nvPr/>
      </p:nvGrpSpPr>
      <p:grpSpPr>
        <a:xfrm>
          <a:off x="0" y="0"/>
          <a:ext cx="0" cy="0"/>
          <a:chOff x="0" y="0"/>
          <a:chExt cx="0" cy="0"/>
        </a:xfrm>
      </p:grpSpPr>
      <p:sp>
        <p:nvSpPr>
          <p:cNvPr id="7" name="Text Placeholder 23"/>
          <p:cNvSpPr>
            <a:spLocks noGrp="1"/>
          </p:cNvSpPr>
          <p:nvPr>
            <p:ph type="body" sz="quarter" idx="10"/>
          </p:nvPr>
        </p:nvSpPr>
        <p:spPr>
          <a:xfrm>
            <a:off x="341924" y="4963772"/>
            <a:ext cx="8499231" cy="1529241"/>
          </a:xfrm>
          <a:prstGeom prst="rect">
            <a:avLst/>
          </a:prstGeom>
        </p:spPr>
        <p:txBody>
          <a:bodyPr lIns="0" tIns="45720" rIns="0" bIns="45720">
            <a:noAutofit/>
          </a:bodyPr>
          <a:lstStyle>
            <a:lvl1pPr marL="0" indent="0">
              <a:buFontTx/>
              <a:buNone/>
              <a:defRPr sz="2000">
                <a:solidFill>
                  <a:srgbClr val="004C97"/>
                </a:solidFill>
                <a:latin typeface="Helvetica"/>
              </a:defRPr>
            </a:lvl1pPr>
            <a:lvl2pPr marL="457200" indent="0">
              <a:buFontTx/>
              <a:buNone/>
              <a:defRPr sz="1600">
                <a:solidFill>
                  <a:srgbClr val="2E5286"/>
                </a:solidFill>
                <a:latin typeface="Helvetica"/>
              </a:defRPr>
            </a:lvl2pPr>
            <a:lvl3pPr marL="914400" indent="0">
              <a:buFontTx/>
              <a:buNone/>
              <a:defRPr sz="1600">
                <a:solidFill>
                  <a:srgbClr val="2E5286"/>
                </a:solidFill>
                <a:latin typeface="Helvetica"/>
              </a:defRPr>
            </a:lvl3pPr>
            <a:lvl4pPr marL="1371600" indent="0">
              <a:buFontTx/>
              <a:buNone/>
              <a:defRPr sz="1600">
                <a:solidFill>
                  <a:srgbClr val="2E5286"/>
                </a:solidFill>
                <a:latin typeface="Helvetica"/>
              </a:defRPr>
            </a:lvl4pPr>
            <a:lvl5pPr marL="1828800" indent="0">
              <a:buFontTx/>
              <a:buNone/>
              <a:defRPr sz="1600">
                <a:solidFill>
                  <a:srgbClr val="2E5286"/>
                </a:solidFill>
                <a:latin typeface="Helvetica"/>
              </a:defRPr>
            </a:lvl5pPr>
          </a:lstStyle>
          <a:p>
            <a:pPr lvl="0"/>
            <a:r>
              <a:rPr lang="en-US"/>
              <a:t>Click to edit Master text styles</a:t>
            </a:r>
          </a:p>
        </p:txBody>
      </p:sp>
      <p:sp>
        <p:nvSpPr>
          <p:cNvPr id="8" name="Rectangle 7"/>
          <p:cNvSpPr/>
          <p:nvPr userDrawn="1"/>
        </p:nvSpPr>
        <p:spPr>
          <a:xfrm>
            <a:off x="-17762" y="-1"/>
            <a:ext cx="9189720" cy="896936"/>
          </a:xfrm>
          <a:prstGeom prst="rect">
            <a:avLst/>
          </a:prstGeom>
          <a:solidFill>
            <a:srgbClr val="004C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 Placeholder 24"/>
          <p:cNvSpPr>
            <a:spLocks noGrp="1"/>
          </p:cNvSpPr>
          <p:nvPr>
            <p:ph type="body" sz="quarter" idx="11"/>
          </p:nvPr>
        </p:nvSpPr>
        <p:spPr>
          <a:xfrm>
            <a:off x="341924" y="3951841"/>
            <a:ext cx="8499232" cy="1003049"/>
          </a:xfrm>
          <a:prstGeom prst="rect">
            <a:avLst/>
          </a:prstGeom>
        </p:spPr>
        <p:txBody>
          <a:bodyPr vert="horz" wrap="square" lIns="0" tIns="45720" anchor="ctr" anchorCtr="0">
            <a:normAutofit/>
          </a:bodyPr>
          <a:lstStyle>
            <a:lvl1pPr marL="0" indent="0" algn="l">
              <a:lnSpc>
                <a:spcPct val="100000"/>
              </a:lnSpc>
              <a:spcBef>
                <a:spcPts val="700"/>
              </a:spcBef>
              <a:spcAft>
                <a:spcPts val="0"/>
              </a:spcAft>
              <a:buFontTx/>
              <a:buNone/>
              <a:defRPr sz="3200" b="1" i="0">
                <a:solidFill>
                  <a:srgbClr val="004C97"/>
                </a:solidFill>
              </a:defRPr>
            </a:lvl1pPr>
            <a:lvl2pPr marL="0" indent="0">
              <a:buFontTx/>
              <a:buNone/>
              <a:defRPr sz="2800" b="1" i="0">
                <a:solidFill>
                  <a:srgbClr val="004C97"/>
                </a:solidFill>
              </a:defRPr>
            </a:lvl2pPr>
            <a:lvl3pPr marL="0" indent="0">
              <a:buFontTx/>
              <a:buNone/>
              <a:defRPr sz="2800" b="1" i="0">
                <a:solidFill>
                  <a:srgbClr val="004C97"/>
                </a:solidFill>
              </a:defRPr>
            </a:lvl3pPr>
            <a:lvl4pPr marL="0" indent="0">
              <a:buFontTx/>
              <a:buNone/>
              <a:defRPr sz="2800" b="1" i="0">
                <a:solidFill>
                  <a:srgbClr val="004C97"/>
                </a:solidFill>
              </a:defRPr>
            </a:lvl4pPr>
            <a:lvl5pPr marL="0" indent="0">
              <a:buFontTx/>
              <a:buNone/>
              <a:defRPr sz="2800" b="1" i="0">
                <a:solidFill>
                  <a:srgbClr val="004C97"/>
                </a:solidFill>
              </a:defRPr>
            </a:lvl5pPr>
          </a:lstStyle>
          <a:p>
            <a:pPr lvl="0"/>
            <a:r>
              <a:rPr lang="en-US"/>
              <a:t>Click to edit Master text styles</a:t>
            </a:r>
          </a:p>
        </p:txBody>
      </p:sp>
      <p:pic>
        <p:nvPicPr>
          <p:cNvPr id="13" name="Picture 12"/>
          <p:cNvPicPr>
            <a:picLocks noChangeAspect="1"/>
          </p:cNvPicPr>
          <p:nvPr userDrawn="1"/>
        </p:nvPicPr>
        <p:blipFill rotWithShape="1">
          <a:blip r:embed="rId2"/>
          <a:srcRect t="39239" b="12407"/>
          <a:stretch/>
        </p:blipFill>
        <p:spPr>
          <a:xfrm>
            <a:off x="-17762" y="817011"/>
            <a:ext cx="9189720" cy="2966102"/>
          </a:xfrm>
          <a:prstGeom prst="rect">
            <a:avLst/>
          </a:prstGeom>
        </p:spPr>
      </p:pic>
      <p:pic>
        <p:nvPicPr>
          <p:cNvPr id="14" name="Picture 13" descr="FermiLogoBar_DOE_KO_horiz.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761" y="249843"/>
            <a:ext cx="9010786" cy="301891"/>
          </a:xfrm>
          <a:prstGeom prst="rect">
            <a:avLst/>
          </a:prstGeom>
        </p:spPr>
      </p:pic>
    </p:spTree>
    <p:extLst>
      <p:ext uri="{BB962C8B-B14F-4D97-AF65-F5344CB8AC3E}">
        <p14:creationId xmlns:p14="http://schemas.microsoft.com/office/powerpoint/2010/main" val="3210116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_Title Slide">
    <p:bg>
      <p:bgPr>
        <a:solidFill>
          <a:schemeClr val="bg1">
            <a:alpha val="0"/>
          </a:schemeClr>
        </a:solidFill>
        <a:effectLst/>
      </p:bgPr>
    </p:bg>
    <p:spTree>
      <p:nvGrpSpPr>
        <p:cNvPr id="1" name=""/>
        <p:cNvGrpSpPr/>
        <p:nvPr/>
      </p:nvGrpSpPr>
      <p:grpSpPr>
        <a:xfrm>
          <a:off x="0" y="0"/>
          <a:ext cx="0" cy="0"/>
          <a:chOff x="0" y="0"/>
          <a:chExt cx="0" cy="0"/>
        </a:xfrm>
      </p:grpSpPr>
      <p:sp>
        <p:nvSpPr>
          <p:cNvPr id="7" name="Text Placeholder 23"/>
          <p:cNvSpPr>
            <a:spLocks noGrp="1"/>
          </p:cNvSpPr>
          <p:nvPr>
            <p:ph type="body" sz="quarter" idx="10"/>
          </p:nvPr>
        </p:nvSpPr>
        <p:spPr>
          <a:xfrm>
            <a:off x="341924" y="4963772"/>
            <a:ext cx="8499231" cy="1529241"/>
          </a:xfrm>
          <a:prstGeom prst="rect">
            <a:avLst/>
          </a:prstGeom>
        </p:spPr>
        <p:txBody>
          <a:bodyPr lIns="0" tIns="45720" rIns="0" bIns="45720">
            <a:noAutofit/>
          </a:bodyPr>
          <a:lstStyle>
            <a:lvl1pPr marL="0" indent="0">
              <a:buFontTx/>
              <a:buNone/>
              <a:defRPr sz="2000">
                <a:solidFill>
                  <a:srgbClr val="004C97"/>
                </a:solidFill>
                <a:latin typeface="Helvetica"/>
              </a:defRPr>
            </a:lvl1pPr>
            <a:lvl2pPr marL="457200" indent="0">
              <a:buFontTx/>
              <a:buNone/>
              <a:defRPr sz="1600">
                <a:solidFill>
                  <a:srgbClr val="2E5286"/>
                </a:solidFill>
                <a:latin typeface="Helvetica"/>
              </a:defRPr>
            </a:lvl2pPr>
            <a:lvl3pPr marL="914400" indent="0">
              <a:buFontTx/>
              <a:buNone/>
              <a:defRPr sz="1600">
                <a:solidFill>
                  <a:srgbClr val="2E5286"/>
                </a:solidFill>
                <a:latin typeface="Helvetica"/>
              </a:defRPr>
            </a:lvl3pPr>
            <a:lvl4pPr marL="1371600" indent="0">
              <a:buFontTx/>
              <a:buNone/>
              <a:defRPr sz="1600">
                <a:solidFill>
                  <a:srgbClr val="2E5286"/>
                </a:solidFill>
                <a:latin typeface="Helvetica"/>
              </a:defRPr>
            </a:lvl4pPr>
            <a:lvl5pPr marL="1828800" indent="0">
              <a:buFontTx/>
              <a:buNone/>
              <a:defRPr sz="1600">
                <a:solidFill>
                  <a:srgbClr val="2E5286"/>
                </a:solidFill>
                <a:latin typeface="Helvetica"/>
              </a:defRPr>
            </a:lvl5pPr>
          </a:lstStyle>
          <a:p>
            <a:pPr lvl="0"/>
            <a:r>
              <a:rPr lang="en-US"/>
              <a:t>Click to edit Master text styles</a:t>
            </a:r>
          </a:p>
        </p:txBody>
      </p:sp>
      <p:sp>
        <p:nvSpPr>
          <p:cNvPr id="8" name="Rectangle 7"/>
          <p:cNvSpPr/>
          <p:nvPr userDrawn="1"/>
        </p:nvSpPr>
        <p:spPr>
          <a:xfrm>
            <a:off x="-17762" y="-1"/>
            <a:ext cx="9189720" cy="896936"/>
          </a:xfrm>
          <a:prstGeom prst="rect">
            <a:avLst/>
          </a:prstGeom>
          <a:solidFill>
            <a:srgbClr val="004C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 Placeholder 24"/>
          <p:cNvSpPr>
            <a:spLocks noGrp="1"/>
          </p:cNvSpPr>
          <p:nvPr>
            <p:ph type="body" sz="quarter" idx="11"/>
          </p:nvPr>
        </p:nvSpPr>
        <p:spPr>
          <a:xfrm>
            <a:off x="341924" y="3951841"/>
            <a:ext cx="8499232" cy="1003049"/>
          </a:xfrm>
          <a:prstGeom prst="rect">
            <a:avLst/>
          </a:prstGeom>
        </p:spPr>
        <p:txBody>
          <a:bodyPr vert="horz" wrap="square" lIns="0" tIns="45720" anchor="ctr" anchorCtr="0">
            <a:normAutofit/>
          </a:bodyPr>
          <a:lstStyle>
            <a:lvl1pPr marL="0" indent="0" algn="l">
              <a:lnSpc>
                <a:spcPct val="100000"/>
              </a:lnSpc>
              <a:spcBef>
                <a:spcPts val="700"/>
              </a:spcBef>
              <a:spcAft>
                <a:spcPts val="0"/>
              </a:spcAft>
              <a:buFontTx/>
              <a:buNone/>
              <a:defRPr sz="3200" b="1" i="0">
                <a:solidFill>
                  <a:srgbClr val="004C97"/>
                </a:solidFill>
              </a:defRPr>
            </a:lvl1pPr>
            <a:lvl2pPr marL="0" indent="0">
              <a:buFontTx/>
              <a:buNone/>
              <a:defRPr sz="2800" b="1" i="0">
                <a:solidFill>
                  <a:srgbClr val="004C97"/>
                </a:solidFill>
              </a:defRPr>
            </a:lvl2pPr>
            <a:lvl3pPr marL="0" indent="0">
              <a:buFontTx/>
              <a:buNone/>
              <a:defRPr sz="2800" b="1" i="0">
                <a:solidFill>
                  <a:srgbClr val="004C97"/>
                </a:solidFill>
              </a:defRPr>
            </a:lvl3pPr>
            <a:lvl4pPr marL="0" indent="0">
              <a:buFontTx/>
              <a:buNone/>
              <a:defRPr sz="2800" b="1" i="0">
                <a:solidFill>
                  <a:srgbClr val="004C97"/>
                </a:solidFill>
              </a:defRPr>
            </a:lvl4pPr>
            <a:lvl5pPr marL="0" indent="0">
              <a:buFontTx/>
              <a:buNone/>
              <a:defRPr sz="2800" b="1" i="0">
                <a:solidFill>
                  <a:srgbClr val="004C97"/>
                </a:solidFill>
              </a:defRPr>
            </a:lvl5pPr>
          </a:lstStyle>
          <a:p>
            <a:pPr lvl="0"/>
            <a:r>
              <a:rPr lang="en-US"/>
              <a:t>Click to edit Master text styles</a:t>
            </a:r>
          </a:p>
        </p:txBody>
      </p:sp>
      <p:pic>
        <p:nvPicPr>
          <p:cNvPr id="13" name="Picture 12"/>
          <p:cNvPicPr>
            <a:picLocks noChangeAspect="1"/>
          </p:cNvPicPr>
          <p:nvPr userDrawn="1"/>
        </p:nvPicPr>
        <p:blipFill>
          <a:blip r:embed="rId2"/>
          <a:srcRect l="7732" r="7732"/>
          <a:stretch/>
        </p:blipFill>
        <p:spPr>
          <a:xfrm>
            <a:off x="-17762" y="817011"/>
            <a:ext cx="9189720" cy="2966102"/>
          </a:xfrm>
          <a:prstGeom prst="rect">
            <a:avLst/>
          </a:prstGeom>
        </p:spPr>
      </p:pic>
      <p:pic>
        <p:nvPicPr>
          <p:cNvPr id="14" name="Picture 13" descr="FermiLogoBar_DOE_KO_horiz.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761" y="249843"/>
            <a:ext cx="9010786" cy="301891"/>
          </a:xfrm>
          <a:prstGeom prst="rect">
            <a:avLst/>
          </a:prstGeom>
        </p:spPr>
      </p:pic>
    </p:spTree>
    <p:extLst>
      <p:ext uri="{BB962C8B-B14F-4D97-AF65-F5344CB8AC3E}">
        <p14:creationId xmlns:p14="http://schemas.microsoft.com/office/powerpoint/2010/main" val="99179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ogo Bottom: Title &amp;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228600" y="971550"/>
            <a:ext cx="8672513" cy="5059363"/>
          </a:xfrm>
          <a:prstGeom prst="rect">
            <a:avLst/>
          </a:prstGeom>
        </p:spPr>
        <p:txBody>
          <a:bodyPr lIns="0" tIns="0" rIns="0" bIns="0"/>
          <a:lstStyle>
            <a:lvl1pPr>
              <a:spcBef>
                <a:spcPts val="984"/>
              </a:spcBef>
              <a:defRPr sz="2400">
                <a:solidFill>
                  <a:srgbClr val="505050"/>
                </a:solidFill>
              </a:defRPr>
            </a:lvl1pPr>
            <a:lvl2pPr>
              <a:spcBef>
                <a:spcPts val="984"/>
              </a:spcBef>
              <a:defRPr sz="2200">
                <a:solidFill>
                  <a:srgbClr val="505050"/>
                </a:solidFill>
              </a:defRPr>
            </a:lvl2pPr>
            <a:lvl3pPr>
              <a:spcBef>
                <a:spcPts val="984"/>
              </a:spcBef>
              <a:defRPr sz="2000">
                <a:solidFill>
                  <a:srgbClr val="505050"/>
                </a:solidFill>
              </a:defRPr>
            </a:lvl3pPr>
            <a:lvl4pPr>
              <a:spcBef>
                <a:spcPts val="984"/>
              </a:spcBef>
              <a:defRPr sz="1800">
                <a:solidFill>
                  <a:srgbClr val="505050"/>
                </a:solidFill>
              </a:defRPr>
            </a:lvl4pPr>
            <a:lvl5pPr marL="2057400" indent="-228600">
              <a:spcBef>
                <a:spcPts val="984"/>
              </a:spcBef>
              <a:buFont typeface="Arial"/>
              <a:buChar char="•"/>
              <a:defRPr sz="1800">
                <a:solidFill>
                  <a:srgbClr val="50505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1"/>
          <p:cNvSpPr>
            <a:spLocks noGrp="1"/>
          </p:cNvSpPr>
          <p:nvPr>
            <p:ph type="title"/>
          </p:nvPr>
        </p:nvSpPr>
        <p:spPr>
          <a:xfrm>
            <a:off x="228600" y="251752"/>
            <a:ext cx="8686800" cy="427877"/>
          </a:xfrm>
          <a:prstGeom prst="rect">
            <a:avLst/>
          </a:prstGeom>
        </p:spPr>
        <p:txBody>
          <a:bodyPr lIns="0" tIns="0" rIns="0" bIns="0" anchor="b" anchorCtr="0"/>
          <a:lstStyle>
            <a:lvl1pPr>
              <a:defRPr sz="2800">
                <a:solidFill>
                  <a:srgbClr val="004C97"/>
                </a:solidFill>
              </a:defRPr>
            </a:lvl1pPr>
          </a:lstStyle>
          <a:p>
            <a:r>
              <a:rPr lang="en-US"/>
              <a:t>Click to edit Master title style</a:t>
            </a:r>
            <a:endParaRPr lang="en-US" dirty="0"/>
          </a:p>
        </p:txBody>
      </p:sp>
      <p:sp>
        <p:nvSpPr>
          <p:cNvPr id="8" name="Date Placeholder 3"/>
          <p:cNvSpPr>
            <a:spLocks noGrp="1"/>
          </p:cNvSpPr>
          <p:nvPr>
            <p:ph type="dt" sz="half" idx="2"/>
          </p:nvPr>
        </p:nvSpPr>
        <p:spPr>
          <a:xfrm>
            <a:off x="736827" y="6504213"/>
            <a:ext cx="675368" cy="241300"/>
          </a:xfrm>
          <a:prstGeom prst="rect">
            <a:avLst/>
          </a:prstGeom>
        </p:spPr>
        <p:txBody>
          <a:bodyPr vert="horz" wrap="square" lIns="0" tIns="0" rIns="0" bIns="0" numCol="1" anchor="t" anchorCtr="0" compatLnSpc="1">
            <a:prstTxWarp prst="textNoShape">
              <a:avLst/>
            </a:prstTxWarp>
          </a:bodyPr>
          <a:lstStyle>
            <a:lvl1pPr algn="l">
              <a:defRPr sz="1200" smtClean="0">
                <a:solidFill>
                  <a:srgbClr val="004C97"/>
                </a:solidFill>
                <a:latin typeface="Helvetica" charset="0"/>
                <a:cs typeface="ＭＳ Ｐゴシック" charset="0"/>
              </a:defRPr>
            </a:lvl1pPr>
          </a:lstStyle>
          <a:p>
            <a:pPr>
              <a:defRPr/>
            </a:pPr>
            <a:fld id="{57ADAB69-348E-2C41-AF41-E98D046040A4}" type="datetime1">
              <a:rPr lang="en-US" smtClean="0"/>
              <a:t>9/21/2023</a:t>
            </a:fld>
            <a:endParaRPr lang="en-US" dirty="0"/>
          </a:p>
        </p:txBody>
      </p:sp>
      <p:sp>
        <p:nvSpPr>
          <p:cNvPr id="9" name="Footer Placeholder 4"/>
          <p:cNvSpPr>
            <a:spLocks noGrp="1"/>
          </p:cNvSpPr>
          <p:nvPr>
            <p:ph type="ftr" sz="quarter" idx="3"/>
          </p:nvPr>
        </p:nvSpPr>
        <p:spPr>
          <a:xfrm>
            <a:off x="1530603" y="6504213"/>
            <a:ext cx="6262118" cy="242873"/>
          </a:xfrm>
          <a:prstGeom prst="rect">
            <a:avLst/>
          </a:prstGeom>
        </p:spPr>
        <p:txBody>
          <a:bodyPr lIns="0" tIns="0" rIns="0" bIns="0" anchor="t" anchorCtr="0"/>
          <a:lstStyle>
            <a:lvl1pPr marL="0" algn="l">
              <a:defRPr sz="1200">
                <a:solidFill>
                  <a:srgbClr val="004C97"/>
                </a:solidFill>
                <a:latin typeface="Helvetica"/>
                <a:ea typeface="ＭＳ Ｐゴシック" charset="0"/>
                <a:cs typeface="ＭＳ Ｐゴシック" charset="0"/>
              </a:defRPr>
            </a:lvl1pPr>
          </a:lstStyle>
          <a:p>
            <a:pPr>
              <a:defRPr/>
            </a:pPr>
            <a:r>
              <a:rPr lang="en-US" dirty="0"/>
              <a:t>Presenter | Presentation Title or Meeting Title</a:t>
            </a:r>
            <a:endParaRPr lang="en-US" b="1" dirty="0"/>
          </a:p>
        </p:txBody>
      </p:sp>
      <p:sp>
        <p:nvSpPr>
          <p:cNvPr id="10" name="Slide Number Placeholder 5"/>
          <p:cNvSpPr>
            <a:spLocks noGrp="1"/>
          </p:cNvSpPr>
          <p:nvPr>
            <p:ph type="sldNum" sz="quarter" idx="4"/>
          </p:nvPr>
        </p:nvSpPr>
        <p:spPr>
          <a:xfrm>
            <a:off x="222250" y="6504213"/>
            <a:ext cx="414338" cy="237285"/>
          </a:xfrm>
          <a:prstGeom prst="rect">
            <a:avLst/>
          </a:prstGeom>
        </p:spPr>
        <p:txBody>
          <a:bodyPr vert="horz" wrap="square" lIns="0" tIns="0" rIns="0" bIns="0" numCol="1" anchor="t" anchorCtr="0" compatLnSpc="1">
            <a:prstTxWarp prst="textNoShape">
              <a:avLst/>
            </a:prstTxWarp>
          </a:bodyPr>
          <a:lstStyle>
            <a:lvl1pPr>
              <a:defRPr sz="1200" smtClean="0">
                <a:solidFill>
                  <a:srgbClr val="004C97"/>
                </a:solidFill>
                <a:latin typeface="Helvetica" charset="0"/>
                <a:cs typeface="ＭＳ Ｐゴシック" charset="0"/>
              </a:defRPr>
            </a:lvl1pPr>
          </a:lstStyle>
          <a:p>
            <a:pPr>
              <a:defRPr/>
            </a:pPr>
            <a:fld id="{148C009B-CB69-E04A-B9B3-34B26D69E9CF}" type="slidenum">
              <a:rPr lang="en-US" smtClean="0"/>
              <a:pPr>
                <a:defRPr/>
              </a:pPr>
              <a:t>‹#›</a:t>
            </a:fld>
            <a:endParaRPr lang="en-US" dirty="0"/>
          </a:p>
        </p:txBody>
      </p:sp>
      <p:pic>
        <p:nvPicPr>
          <p:cNvPr id="12" name="Picture 11" descr="A picture containing icon&#10;&#10;Description automatically generated">
            <a:extLst>
              <a:ext uri="{FF2B5EF4-FFF2-40B4-BE49-F238E27FC236}">
                <a16:creationId xmlns:a16="http://schemas.microsoft.com/office/drawing/2014/main" id="{9CC9F3FA-594D-7948-B9BB-A349A58089C7}"/>
              </a:ext>
            </a:extLst>
          </p:cNvPr>
          <p:cNvPicPr>
            <a:picLocks noChangeAspect="1"/>
          </p:cNvPicPr>
          <p:nvPr userDrawn="1"/>
        </p:nvPicPr>
        <p:blipFill>
          <a:blip r:embed="rId2"/>
          <a:stretch>
            <a:fillRect/>
          </a:stretch>
        </p:blipFill>
        <p:spPr>
          <a:xfrm>
            <a:off x="7811947" y="6258848"/>
            <a:ext cx="1108394" cy="199149"/>
          </a:xfrm>
          <a:prstGeom prst="rect">
            <a:avLst/>
          </a:prstGeom>
        </p:spPr>
      </p:pic>
      <p:sp>
        <p:nvSpPr>
          <p:cNvPr id="13" name="Rectangle 12">
            <a:extLst>
              <a:ext uri="{FF2B5EF4-FFF2-40B4-BE49-F238E27FC236}">
                <a16:creationId xmlns:a16="http://schemas.microsoft.com/office/drawing/2014/main" id="{5FED55EB-E5AE-1140-8A4A-A11133DEEC2F}"/>
              </a:ext>
            </a:extLst>
          </p:cNvPr>
          <p:cNvSpPr/>
          <p:nvPr userDrawn="1"/>
        </p:nvSpPr>
        <p:spPr>
          <a:xfrm>
            <a:off x="214491" y="6323962"/>
            <a:ext cx="7531101" cy="73025"/>
          </a:xfrm>
          <a:prstGeom prst="rect">
            <a:avLst/>
          </a:prstGeom>
          <a:solidFill>
            <a:srgbClr val="97D7E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3922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ogo Bottom: Comparison">
    <p:spTree>
      <p:nvGrpSpPr>
        <p:cNvPr id="1" name=""/>
        <p:cNvGrpSpPr/>
        <p:nvPr/>
      </p:nvGrpSpPr>
      <p:grpSpPr>
        <a:xfrm>
          <a:off x="0" y="0"/>
          <a:ext cx="0" cy="0"/>
          <a:chOff x="0" y="0"/>
          <a:chExt cx="0" cy="0"/>
        </a:xfrm>
      </p:grpSpPr>
      <p:sp>
        <p:nvSpPr>
          <p:cNvPr id="7" name="Content Placeholder 2"/>
          <p:cNvSpPr>
            <a:spLocks noGrp="1"/>
          </p:cNvSpPr>
          <p:nvPr>
            <p:ph sz="half" idx="13"/>
          </p:nvPr>
        </p:nvSpPr>
        <p:spPr>
          <a:xfrm>
            <a:off x="228601" y="971550"/>
            <a:ext cx="4206240" cy="3633788"/>
          </a:xfrm>
          <a:prstGeom prst="rect">
            <a:avLst/>
          </a:prstGeom>
        </p:spPr>
        <p:txBody>
          <a:bodyPr lIns="0" tIns="0" rIns="0" bIns="0"/>
          <a:lstStyle>
            <a:lvl1pPr>
              <a:spcBef>
                <a:spcPts val="984"/>
              </a:spcBef>
              <a:defRPr sz="2400">
                <a:solidFill>
                  <a:srgbClr val="505050"/>
                </a:solidFill>
              </a:defRPr>
            </a:lvl1pPr>
            <a:lvl2pPr>
              <a:spcBef>
                <a:spcPts val="984"/>
              </a:spcBef>
              <a:defRPr sz="2200">
                <a:solidFill>
                  <a:srgbClr val="505050"/>
                </a:solidFill>
              </a:defRPr>
            </a:lvl2pPr>
            <a:lvl3pPr>
              <a:spcBef>
                <a:spcPts val="984"/>
              </a:spcBef>
              <a:defRPr sz="2000">
                <a:solidFill>
                  <a:srgbClr val="505050"/>
                </a:solidFill>
              </a:defRPr>
            </a:lvl3pPr>
            <a:lvl4pPr>
              <a:spcBef>
                <a:spcPts val="984"/>
              </a:spcBef>
              <a:defRPr sz="1800">
                <a:solidFill>
                  <a:srgbClr val="505050"/>
                </a:solidFill>
              </a:defRPr>
            </a:lvl4pPr>
            <a:lvl5pPr marL="2057400" indent="-228600">
              <a:spcBef>
                <a:spcPts val="984"/>
              </a:spcBef>
              <a:buFont typeface="Arial"/>
              <a:buChar char="•"/>
              <a:defRPr sz="1800">
                <a:solidFill>
                  <a:srgbClr val="505050"/>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sz="half" idx="15"/>
          </p:nvPr>
        </p:nvSpPr>
        <p:spPr>
          <a:xfrm>
            <a:off x="4692452" y="971550"/>
            <a:ext cx="4215383" cy="3633788"/>
          </a:xfrm>
          <a:prstGeom prst="rect">
            <a:avLst/>
          </a:prstGeom>
        </p:spPr>
        <p:txBody>
          <a:bodyPr lIns="0" tIns="0" rIns="0" bIns="0"/>
          <a:lstStyle>
            <a:lvl1pPr>
              <a:spcBef>
                <a:spcPts val="984"/>
              </a:spcBef>
              <a:defRPr sz="2400">
                <a:solidFill>
                  <a:srgbClr val="505050"/>
                </a:solidFill>
              </a:defRPr>
            </a:lvl1pPr>
            <a:lvl2pPr>
              <a:spcBef>
                <a:spcPts val="984"/>
              </a:spcBef>
              <a:defRPr sz="2200">
                <a:solidFill>
                  <a:srgbClr val="505050"/>
                </a:solidFill>
              </a:defRPr>
            </a:lvl2pPr>
            <a:lvl3pPr>
              <a:spcBef>
                <a:spcPts val="984"/>
              </a:spcBef>
              <a:defRPr sz="2000">
                <a:solidFill>
                  <a:srgbClr val="505050"/>
                </a:solidFill>
              </a:defRPr>
            </a:lvl3pPr>
            <a:lvl4pPr>
              <a:spcBef>
                <a:spcPts val="984"/>
              </a:spcBef>
              <a:defRPr sz="1800">
                <a:solidFill>
                  <a:srgbClr val="505050"/>
                </a:solidFill>
              </a:defRPr>
            </a:lvl4pPr>
            <a:lvl5pPr marL="2057400" indent="-228600">
              <a:spcBef>
                <a:spcPts val="984"/>
              </a:spcBef>
              <a:buFont typeface="Arial"/>
              <a:buChar char="•"/>
              <a:defRPr sz="1800">
                <a:solidFill>
                  <a:srgbClr val="505050"/>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
          <p:cNvSpPr>
            <a:spLocks noGrp="1"/>
          </p:cNvSpPr>
          <p:nvPr>
            <p:ph type="body" sz="half" idx="16"/>
          </p:nvPr>
        </p:nvSpPr>
        <p:spPr>
          <a:xfrm>
            <a:off x="229365" y="4765101"/>
            <a:ext cx="4205476" cy="1265812"/>
          </a:xfrm>
          <a:prstGeom prst="rect">
            <a:avLst/>
          </a:prstGeom>
        </p:spPr>
        <p:txBody>
          <a:bodyPr lIns="0" tIns="0" rIns="0" bIns="0"/>
          <a:lstStyle>
            <a:lvl1pPr marL="0" indent="0">
              <a:buNone/>
              <a:defRPr sz="1600" b="1" i="0">
                <a:solidFill>
                  <a:srgbClr val="004C97"/>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19"/>
          </p:nvPr>
        </p:nvSpPr>
        <p:spPr>
          <a:xfrm>
            <a:off x="4692450" y="4765101"/>
            <a:ext cx="4206239" cy="1265812"/>
          </a:xfrm>
          <a:prstGeom prst="rect">
            <a:avLst/>
          </a:prstGeom>
        </p:spPr>
        <p:txBody>
          <a:bodyPr lIns="0" tIns="0" rIns="0" bIns="0"/>
          <a:lstStyle>
            <a:lvl1pPr marL="0" indent="0">
              <a:buNone/>
              <a:defRPr sz="1600" b="1" i="0">
                <a:solidFill>
                  <a:srgbClr val="004C97"/>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Date Placeholder 3"/>
          <p:cNvSpPr>
            <a:spLocks noGrp="1"/>
          </p:cNvSpPr>
          <p:nvPr>
            <p:ph type="dt" sz="half" idx="2"/>
          </p:nvPr>
        </p:nvSpPr>
        <p:spPr>
          <a:xfrm>
            <a:off x="736827" y="6504213"/>
            <a:ext cx="675368" cy="241300"/>
          </a:xfrm>
          <a:prstGeom prst="rect">
            <a:avLst/>
          </a:prstGeom>
        </p:spPr>
        <p:txBody>
          <a:bodyPr vert="horz" wrap="square" lIns="0" tIns="0" rIns="0" bIns="0" numCol="1" anchor="t" anchorCtr="0" compatLnSpc="1">
            <a:prstTxWarp prst="textNoShape">
              <a:avLst/>
            </a:prstTxWarp>
          </a:bodyPr>
          <a:lstStyle>
            <a:lvl1pPr algn="l">
              <a:defRPr sz="1200" smtClean="0">
                <a:solidFill>
                  <a:srgbClr val="004C97"/>
                </a:solidFill>
                <a:latin typeface="Helvetica" charset="0"/>
                <a:cs typeface="ＭＳ Ｐゴシック" charset="0"/>
              </a:defRPr>
            </a:lvl1pPr>
          </a:lstStyle>
          <a:p>
            <a:pPr>
              <a:defRPr/>
            </a:pPr>
            <a:fld id="{B099EE7B-C01A-E94A-AA76-2F04CF97FC05}" type="datetime1">
              <a:rPr lang="en-US" smtClean="0"/>
              <a:t>9/21/2023</a:t>
            </a:fld>
            <a:endParaRPr lang="en-US" dirty="0"/>
          </a:p>
        </p:txBody>
      </p:sp>
      <p:sp>
        <p:nvSpPr>
          <p:cNvPr id="12" name="Footer Placeholder 4"/>
          <p:cNvSpPr>
            <a:spLocks noGrp="1"/>
          </p:cNvSpPr>
          <p:nvPr>
            <p:ph type="ftr" sz="quarter" idx="3"/>
          </p:nvPr>
        </p:nvSpPr>
        <p:spPr>
          <a:xfrm>
            <a:off x="1530602" y="6504213"/>
            <a:ext cx="6262118" cy="242873"/>
          </a:xfrm>
          <a:prstGeom prst="rect">
            <a:avLst/>
          </a:prstGeom>
        </p:spPr>
        <p:txBody>
          <a:bodyPr lIns="0" tIns="0" rIns="0" bIns="0" anchor="t" anchorCtr="0"/>
          <a:lstStyle>
            <a:lvl1pPr marL="0" algn="l">
              <a:defRPr sz="1200">
                <a:solidFill>
                  <a:srgbClr val="004C97"/>
                </a:solidFill>
                <a:latin typeface="Helvetica"/>
                <a:ea typeface="ＭＳ Ｐゴシック" charset="0"/>
                <a:cs typeface="ＭＳ Ｐゴシック" charset="0"/>
              </a:defRPr>
            </a:lvl1pPr>
          </a:lstStyle>
          <a:p>
            <a:pPr>
              <a:defRPr/>
            </a:pPr>
            <a:r>
              <a:rPr lang="en-US" dirty="0"/>
              <a:t>Presenter | Presentation Title or Meeting Title</a:t>
            </a:r>
            <a:endParaRPr lang="en-US" b="1" dirty="0"/>
          </a:p>
        </p:txBody>
      </p:sp>
      <p:sp>
        <p:nvSpPr>
          <p:cNvPr id="13" name="Slide Number Placeholder 5"/>
          <p:cNvSpPr>
            <a:spLocks noGrp="1"/>
          </p:cNvSpPr>
          <p:nvPr>
            <p:ph type="sldNum" sz="quarter" idx="4"/>
          </p:nvPr>
        </p:nvSpPr>
        <p:spPr>
          <a:xfrm>
            <a:off x="222250" y="6504213"/>
            <a:ext cx="414338" cy="237285"/>
          </a:xfrm>
          <a:prstGeom prst="rect">
            <a:avLst/>
          </a:prstGeom>
        </p:spPr>
        <p:txBody>
          <a:bodyPr vert="horz" wrap="square" lIns="0" tIns="0" rIns="0" bIns="0" numCol="1" anchor="t" anchorCtr="0" compatLnSpc="1">
            <a:prstTxWarp prst="textNoShape">
              <a:avLst/>
            </a:prstTxWarp>
          </a:bodyPr>
          <a:lstStyle>
            <a:lvl1pPr>
              <a:defRPr sz="1200" smtClean="0">
                <a:solidFill>
                  <a:srgbClr val="004C97"/>
                </a:solidFill>
                <a:latin typeface="Helvetica" charset="0"/>
                <a:cs typeface="ＭＳ Ｐゴシック" charset="0"/>
              </a:defRPr>
            </a:lvl1pPr>
          </a:lstStyle>
          <a:p>
            <a:pPr>
              <a:defRPr/>
            </a:pPr>
            <a:fld id="{148C009B-CB69-E04A-B9B3-34B26D69E9CF}" type="slidenum">
              <a:rPr lang="en-US" smtClean="0"/>
              <a:pPr>
                <a:defRPr/>
              </a:pPr>
              <a:t>‹#›</a:t>
            </a:fld>
            <a:endParaRPr lang="en-US" dirty="0"/>
          </a:p>
        </p:txBody>
      </p:sp>
      <p:sp>
        <p:nvSpPr>
          <p:cNvPr id="14" name="Title 1"/>
          <p:cNvSpPr>
            <a:spLocks noGrp="1"/>
          </p:cNvSpPr>
          <p:nvPr>
            <p:ph type="title"/>
          </p:nvPr>
        </p:nvSpPr>
        <p:spPr>
          <a:xfrm>
            <a:off x="228600" y="251752"/>
            <a:ext cx="8686800" cy="427877"/>
          </a:xfrm>
          <a:prstGeom prst="rect">
            <a:avLst/>
          </a:prstGeom>
        </p:spPr>
        <p:txBody>
          <a:bodyPr lIns="0" tIns="0" rIns="0" bIns="0" anchor="b" anchorCtr="0"/>
          <a:lstStyle>
            <a:lvl1pPr>
              <a:defRPr sz="2800">
                <a:solidFill>
                  <a:srgbClr val="004C97"/>
                </a:solidFill>
              </a:defRPr>
            </a:lvl1pPr>
          </a:lstStyle>
          <a:p>
            <a:r>
              <a:rPr lang="en-US"/>
              <a:t>Click to edit Master title style</a:t>
            </a:r>
            <a:endParaRPr lang="en-US" dirty="0"/>
          </a:p>
        </p:txBody>
      </p:sp>
      <p:pic>
        <p:nvPicPr>
          <p:cNvPr id="15" name="Picture 14" descr="A picture containing icon&#10;&#10;Description automatically generated">
            <a:extLst>
              <a:ext uri="{FF2B5EF4-FFF2-40B4-BE49-F238E27FC236}">
                <a16:creationId xmlns:a16="http://schemas.microsoft.com/office/drawing/2014/main" id="{1DA16756-E255-8B4F-A3A1-3BBDD1DB051B}"/>
              </a:ext>
            </a:extLst>
          </p:cNvPr>
          <p:cNvPicPr>
            <a:picLocks noChangeAspect="1"/>
          </p:cNvPicPr>
          <p:nvPr userDrawn="1"/>
        </p:nvPicPr>
        <p:blipFill>
          <a:blip r:embed="rId2"/>
          <a:stretch>
            <a:fillRect/>
          </a:stretch>
        </p:blipFill>
        <p:spPr>
          <a:xfrm>
            <a:off x="7811947" y="6258848"/>
            <a:ext cx="1108394" cy="199149"/>
          </a:xfrm>
          <a:prstGeom prst="rect">
            <a:avLst/>
          </a:prstGeom>
        </p:spPr>
      </p:pic>
      <p:sp>
        <p:nvSpPr>
          <p:cNvPr id="17" name="Rectangle 16">
            <a:extLst>
              <a:ext uri="{FF2B5EF4-FFF2-40B4-BE49-F238E27FC236}">
                <a16:creationId xmlns:a16="http://schemas.microsoft.com/office/drawing/2014/main" id="{87E78866-2134-CA4E-800C-6577038C03A7}"/>
              </a:ext>
            </a:extLst>
          </p:cNvPr>
          <p:cNvSpPr/>
          <p:nvPr userDrawn="1"/>
        </p:nvSpPr>
        <p:spPr>
          <a:xfrm>
            <a:off x="214491" y="6323962"/>
            <a:ext cx="7531101" cy="73025"/>
          </a:xfrm>
          <a:prstGeom prst="rect">
            <a:avLst/>
          </a:prstGeom>
          <a:solidFill>
            <a:srgbClr val="97D7E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39580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14" name="Date Placeholder 3"/>
          <p:cNvSpPr>
            <a:spLocks noGrp="1"/>
          </p:cNvSpPr>
          <p:nvPr>
            <p:ph type="dt" sz="half" idx="2"/>
          </p:nvPr>
        </p:nvSpPr>
        <p:spPr>
          <a:xfrm>
            <a:off x="736827" y="6504213"/>
            <a:ext cx="675368" cy="241300"/>
          </a:xfrm>
          <a:prstGeom prst="rect">
            <a:avLst/>
          </a:prstGeom>
        </p:spPr>
        <p:txBody>
          <a:bodyPr vert="horz" wrap="square" lIns="0" tIns="0" rIns="0" bIns="0" numCol="1" anchor="t" anchorCtr="0" compatLnSpc="1">
            <a:prstTxWarp prst="textNoShape">
              <a:avLst/>
            </a:prstTxWarp>
          </a:bodyPr>
          <a:lstStyle>
            <a:lvl1pPr algn="l">
              <a:defRPr sz="1200" smtClean="0">
                <a:solidFill>
                  <a:srgbClr val="004C97"/>
                </a:solidFill>
                <a:latin typeface="Helvetica" charset="0"/>
                <a:cs typeface="ＭＳ Ｐゴシック" charset="0"/>
              </a:defRPr>
            </a:lvl1pPr>
          </a:lstStyle>
          <a:p>
            <a:pPr>
              <a:defRPr/>
            </a:pPr>
            <a:fld id="{E2EF4938-6162-EE4E-9ED3-73016E21644A}" type="datetime1">
              <a:rPr lang="en-US" smtClean="0"/>
              <a:t>9/21/2023</a:t>
            </a:fld>
            <a:endParaRPr lang="en-US" dirty="0"/>
          </a:p>
        </p:txBody>
      </p:sp>
      <p:sp>
        <p:nvSpPr>
          <p:cNvPr id="15" name="Footer Placeholder 4"/>
          <p:cNvSpPr>
            <a:spLocks noGrp="1"/>
          </p:cNvSpPr>
          <p:nvPr>
            <p:ph type="ftr" sz="quarter" idx="3"/>
          </p:nvPr>
        </p:nvSpPr>
        <p:spPr>
          <a:xfrm>
            <a:off x="1530602" y="6504213"/>
            <a:ext cx="6260399" cy="242873"/>
          </a:xfrm>
          <a:prstGeom prst="rect">
            <a:avLst/>
          </a:prstGeom>
        </p:spPr>
        <p:txBody>
          <a:bodyPr lIns="0" tIns="0" rIns="0" bIns="0" anchor="t" anchorCtr="0"/>
          <a:lstStyle>
            <a:lvl1pPr marL="0" algn="l">
              <a:defRPr sz="1200">
                <a:solidFill>
                  <a:srgbClr val="004C97"/>
                </a:solidFill>
                <a:latin typeface="Helvetica"/>
                <a:ea typeface="ＭＳ Ｐゴシック" charset="0"/>
                <a:cs typeface="ＭＳ Ｐゴシック" charset="0"/>
              </a:defRPr>
            </a:lvl1pPr>
          </a:lstStyle>
          <a:p>
            <a:pPr>
              <a:defRPr/>
            </a:pPr>
            <a:r>
              <a:rPr lang="en-US" dirty="0"/>
              <a:t>Presenter | Presentation Title or Meeting Title</a:t>
            </a:r>
            <a:endParaRPr lang="en-US" b="1" dirty="0"/>
          </a:p>
        </p:txBody>
      </p:sp>
      <p:sp>
        <p:nvSpPr>
          <p:cNvPr id="16" name="Slide Number Placeholder 5"/>
          <p:cNvSpPr>
            <a:spLocks noGrp="1"/>
          </p:cNvSpPr>
          <p:nvPr>
            <p:ph type="sldNum" sz="quarter" idx="4"/>
          </p:nvPr>
        </p:nvSpPr>
        <p:spPr>
          <a:xfrm>
            <a:off x="222250" y="6504213"/>
            <a:ext cx="414338" cy="237285"/>
          </a:xfrm>
          <a:prstGeom prst="rect">
            <a:avLst/>
          </a:prstGeom>
        </p:spPr>
        <p:txBody>
          <a:bodyPr vert="horz" wrap="square" lIns="0" tIns="0" rIns="0" bIns="0" numCol="1" anchor="t" anchorCtr="0" compatLnSpc="1">
            <a:prstTxWarp prst="textNoShape">
              <a:avLst/>
            </a:prstTxWarp>
          </a:bodyPr>
          <a:lstStyle>
            <a:lvl1pPr>
              <a:defRPr sz="1200" smtClean="0">
                <a:solidFill>
                  <a:srgbClr val="004C97"/>
                </a:solidFill>
                <a:latin typeface="Helvetica" charset="0"/>
                <a:cs typeface="ＭＳ Ｐゴシック" charset="0"/>
              </a:defRPr>
            </a:lvl1pPr>
          </a:lstStyle>
          <a:p>
            <a:pPr>
              <a:defRPr/>
            </a:pPr>
            <a:fld id="{148C009B-CB69-E04A-B9B3-34B26D69E9CF}" type="slidenum">
              <a:rPr lang="en-US" smtClean="0"/>
              <a:pPr>
                <a:defRPr/>
              </a:pPr>
              <a:t>‹#›</a:t>
            </a:fld>
            <a:endParaRPr lang="en-US" dirty="0"/>
          </a:p>
        </p:txBody>
      </p:sp>
      <p:sp>
        <p:nvSpPr>
          <p:cNvPr id="20" name="Date Placeholder 3"/>
          <p:cNvSpPr txBox="1">
            <a:spLocks/>
          </p:cNvSpPr>
          <p:nvPr/>
        </p:nvSpPr>
        <p:spPr>
          <a:xfrm>
            <a:off x="6450013" y="4477484"/>
            <a:ext cx="1076325" cy="241300"/>
          </a:xfrm>
          <a:prstGeom prst="rect">
            <a:avLst/>
          </a:prstGeom>
        </p:spPr>
        <p:txBody>
          <a:bodyPr/>
          <a:lstStyle>
            <a:defPPr>
              <a:defRPr lang="en-US"/>
            </a:defPPr>
            <a:lvl1pPr algn="l" defTabSz="457200" rtl="0" fontAlgn="base">
              <a:spcBef>
                <a:spcPct val="0"/>
              </a:spcBef>
              <a:spcAft>
                <a:spcPct val="0"/>
              </a:spcAft>
              <a:defRPr sz="2400" kern="1200">
                <a:solidFill>
                  <a:schemeClr val="tx1"/>
                </a:solidFill>
                <a:latin typeface="Calibri" charset="0"/>
                <a:ea typeface="Geneva" charset="0"/>
                <a:cs typeface="Geneva" charset="0"/>
              </a:defRPr>
            </a:lvl1pPr>
            <a:lvl2pPr marL="457200" algn="l" defTabSz="457200" rtl="0" fontAlgn="base">
              <a:spcBef>
                <a:spcPct val="0"/>
              </a:spcBef>
              <a:spcAft>
                <a:spcPct val="0"/>
              </a:spcAft>
              <a:defRPr sz="2400" kern="1200">
                <a:solidFill>
                  <a:schemeClr val="tx1"/>
                </a:solidFill>
                <a:latin typeface="Calibri" charset="0"/>
                <a:ea typeface="Geneva" charset="0"/>
                <a:cs typeface="Geneva" charset="0"/>
              </a:defRPr>
            </a:lvl2pPr>
            <a:lvl3pPr marL="914400" algn="l" defTabSz="457200" rtl="0" fontAlgn="base">
              <a:spcBef>
                <a:spcPct val="0"/>
              </a:spcBef>
              <a:spcAft>
                <a:spcPct val="0"/>
              </a:spcAft>
              <a:defRPr sz="2400" kern="1200">
                <a:solidFill>
                  <a:schemeClr val="tx1"/>
                </a:solidFill>
                <a:latin typeface="Calibri" charset="0"/>
                <a:ea typeface="Geneva" charset="0"/>
                <a:cs typeface="Geneva" charset="0"/>
              </a:defRPr>
            </a:lvl3pPr>
            <a:lvl4pPr marL="1371600" algn="l" defTabSz="457200" rtl="0" fontAlgn="base">
              <a:spcBef>
                <a:spcPct val="0"/>
              </a:spcBef>
              <a:spcAft>
                <a:spcPct val="0"/>
              </a:spcAft>
              <a:defRPr sz="2400" kern="1200">
                <a:solidFill>
                  <a:schemeClr val="tx1"/>
                </a:solidFill>
                <a:latin typeface="Calibri" charset="0"/>
                <a:ea typeface="Geneva" charset="0"/>
                <a:cs typeface="Geneva" charset="0"/>
              </a:defRPr>
            </a:lvl4pPr>
            <a:lvl5pPr marL="1828800" algn="l" defTabSz="457200" rtl="0" fontAlgn="base">
              <a:spcBef>
                <a:spcPct val="0"/>
              </a:spcBef>
              <a:spcAft>
                <a:spcPct val="0"/>
              </a:spcAft>
              <a:defRPr sz="2400" kern="1200">
                <a:solidFill>
                  <a:schemeClr val="tx1"/>
                </a:solidFill>
                <a:latin typeface="Calibri" charset="0"/>
                <a:ea typeface="Geneva" charset="0"/>
                <a:cs typeface="Geneva" charset="0"/>
              </a:defRPr>
            </a:lvl5pPr>
            <a:lvl6pPr marL="2286000" algn="l" defTabSz="457200" rtl="0" eaLnBrk="1" latinLnBrk="0" hangingPunct="1">
              <a:defRPr sz="2400" kern="1200">
                <a:solidFill>
                  <a:schemeClr val="tx1"/>
                </a:solidFill>
                <a:latin typeface="Calibri" charset="0"/>
                <a:ea typeface="Geneva" charset="0"/>
                <a:cs typeface="Geneva" charset="0"/>
              </a:defRPr>
            </a:lvl6pPr>
            <a:lvl7pPr marL="2743200" algn="l" defTabSz="457200" rtl="0" eaLnBrk="1" latinLnBrk="0" hangingPunct="1">
              <a:defRPr sz="2400" kern="1200">
                <a:solidFill>
                  <a:schemeClr val="tx1"/>
                </a:solidFill>
                <a:latin typeface="Calibri" charset="0"/>
                <a:ea typeface="Geneva" charset="0"/>
                <a:cs typeface="Geneva" charset="0"/>
              </a:defRPr>
            </a:lvl7pPr>
            <a:lvl8pPr marL="3200400" algn="l" defTabSz="457200" rtl="0" eaLnBrk="1" latinLnBrk="0" hangingPunct="1">
              <a:defRPr sz="2400" kern="1200">
                <a:solidFill>
                  <a:schemeClr val="tx1"/>
                </a:solidFill>
                <a:latin typeface="Calibri" charset="0"/>
                <a:ea typeface="Geneva" charset="0"/>
                <a:cs typeface="Geneva" charset="0"/>
              </a:defRPr>
            </a:lvl8pPr>
            <a:lvl9pPr marL="3657600" algn="l" defTabSz="457200" rtl="0" eaLnBrk="1" latinLnBrk="0" hangingPunct="1">
              <a:defRPr sz="2400" kern="1200">
                <a:solidFill>
                  <a:schemeClr val="tx1"/>
                </a:solidFill>
                <a:latin typeface="Calibri" charset="0"/>
                <a:ea typeface="Geneva" charset="0"/>
                <a:cs typeface="Geneva" charset="0"/>
              </a:defRPr>
            </a:lvl9pPr>
          </a:lstStyle>
          <a:p>
            <a:endParaRPr lang="en-US" dirty="0"/>
          </a:p>
        </p:txBody>
      </p:sp>
      <p:grpSp>
        <p:nvGrpSpPr>
          <p:cNvPr id="9" name="Group 8"/>
          <p:cNvGrpSpPr>
            <a:grpSpLocks noChangeAspect="1"/>
          </p:cNvGrpSpPr>
          <p:nvPr/>
        </p:nvGrpSpPr>
        <p:grpSpPr>
          <a:xfrm>
            <a:off x="215900" y="6258863"/>
            <a:ext cx="8699500" cy="197990"/>
            <a:chOff x="600217" y="6258863"/>
            <a:chExt cx="8297721" cy="188846"/>
          </a:xfrm>
        </p:grpSpPr>
        <p:cxnSp>
          <p:nvCxnSpPr>
            <p:cNvPr id="10" name="Straight Connector 9"/>
            <p:cNvCxnSpPr/>
            <p:nvPr userDrawn="1"/>
          </p:nvCxnSpPr>
          <p:spPr>
            <a:xfrm>
              <a:off x="600217" y="6357936"/>
              <a:ext cx="7190785" cy="0"/>
            </a:xfrm>
            <a:prstGeom prst="line">
              <a:avLst/>
            </a:prstGeom>
            <a:ln w="76200" cmpd="sng">
              <a:solidFill>
                <a:srgbClr val="99D6EA"/>
              </a:solidFill>
            </a:ln>
            <a:effectLst/>
          </p:spPr>
          <p:style>
            <a:lnRef idx="2">
              <a:schemeClr val="accent1"/>
            </a:lnRef>
            <a:fillRef idx="0">
              <a:schemeClr val="accent1"/>
            </a:fillRef>
            <a:effectRef idx="1">
              <a:schemeClr val="accent1"/>
            </a:effectRef>
            <a:fontRef idx="minor">
              <a:schemeClr val="tx1"/>
            </a:fontRef>
          </p:style>
        </p:cxnSp>
        <p:pic>
          <p:nvPicPr>
            <p:cNvPr id="13" name="Picture 6" descr="FermiLogo_RGB_NALBlue.png"/>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853781" y="6258863"/>
              <a:ext cx="1044157" cy="1888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cSld>
  <p:clrMap bg1="lt1" tx1="dk1" bg2="lt2" tx2="dk2" accent1="accent1" accent2="accent2" accent3="accent3" accent4="accent4" accent5="accent5" accent6="accent6" hlink="hlink" folHlink="folHlink"/>
  <p:sldLayoutIdLst>
    <p:sldLayoutId id="2147484119" r:id="rId1"/>
    <p:sldLayoutId id="2147484123" r:id="rId2"/>
    <p:sldLayoutId id="2147484124" r:id="rId3"/>
    <p:sldLayoutId id="2147484125" r:id="rId4"/>
    <p:sldLayoutId id="2147484126" r:id="rId5"/>
    <p:sldLayoutId id="2147484128" r:id="rId6"/>
    <p:sldLayoutId id="2147484127" r:id="rId7"/>
    <p:sldLayoutId id="2147484104" r:id="rId8"/>
    <p:sldLayoutId id="2147484105" r:id="rId9"/>
    <p:sldLayoutId id="2147484120" r:id="rId10"/>
    <p:sldLayoutId id="2147484103" r:id="rId11"/>
    <p:sldLayoutId id="2147484122" r:id="rId12"/>
    <p:sldLayoutId id="2147484116" r:id="rId13"/>
  </p:sldLayoutIdLst>
  <p:hf hdr="0"/>
  <p:txStyles>
    <p:titleStyle>
      <a:lvl1pPr algn="l" defTabSz="457200" rtl="0" eaLnBrk="1" fontAlgn="base" hangingPunct="1">
        <a:spcBef>
          <a:spcPct val="0"/>
        </a:spcBef>
        <a:spcAft>
          <a:spcPct val="0"/>
        </a:spcAft>
        <a:defRPr sz="1700" b="1" kern="1200">
          <a:solidFill>
            <a:srgbClr val="2E5286"/>
          </a:solidFill>
          <a:latin typeface="Helvetica"/>
          <a:ea typeface="Geneva" charset="0"/>
          <a:cs typeface="ＭＳ Ｐゴシック" charset="0"/>
        </a:defRPr>
      </a:lvl1pPr>
      <a:lvl2pPr algn="l" defTabSz="457200" rtl="0" eaLnBrk="1" fontAlgn="base" hangingPunct="1">
        <a:spcBef>
          <a:spcPct val="0"/>
        </a:spcBef>
        <a:spcAft>
          <a:spcPct val="0"/>
        </a:spcAft>
        <a:defRPr sz="1700" b="1">
          <a:solidFill>
            <a:srgbClr val="2E5286"/>
          </a:solidFill>
          <a:latin typeface="Helvetica" charset="0"/>
          <a:ea typeface="Geneva" charset="0"/>
          <a:cs typeface="ＭＳ Ｐゴシック" charset="0"/>
        </a:defRPr>
      </a:lvl2pPr>
      <a:lvl3pPr algn="l" defTabSz="457200" rtl="0" eaLnBrk="1" fontAlgn="base" hangingPunct="1">
        <a:spcBef>
          <a:spcPct val="0"/>
        </a:spcBef>
        <a:spcAft>
          <a:spcPct val="0"/>
        </a:spcAft>
        <a:defRPr sz="1700" b="1">
          <a:solidFill>
            <a:srgbClr val="2E5286"/>
          </a:solidFill>
          <a:latin typeface="Helvetica" charset="0"/>
          <a:ea typeface="Geneva" charset="0"/>
          <a:cs typeface="ＭＳ Ｐゴシック" charset="0"/>
        </a:defRPr>
      </a:lvl3pPr>
      <a:lvl4pPr algn="l" defTabSz="457200" rtl="0" eaLnBrk="1" fontAlgn="base" hangingPunct="1">
        <a:spcBef>
          <a:spcPct val="0"/>
        </a:spcBef>
        <a:spcAft>
          <a:spcPct val="0"/>
        </a:spcAft>
        <a:defRPr sz="1700" b="1">
          <a:solidFill>
            <a:srgbClr val="2E5286"/>
          </a:solidFill>
          <a:latin typeface="Helvetica" charset="0"/>
          <a:ea typeface="Geneva" charset="0"/>
          <a:cs typeface="ＭＳ Ｐゴシック" charset="0"/>
        </a:defRPr>
      </a:lvl4pPr>
      <a:lvl5pPr algn="l" defTabSz="457200" rtl="0" eaLnBrk="1" fontAlgn="base" hangingPunct="1">
        <a:spcBef>
          <a:spcPct val="0"/>
        </a:spcBef>
        <a:spcAft>
          <a:spcPct val="0"/>
        </a:spcAft>
        <a:defRPr sz="1700" b="1">
          <a:solidFill>
            <a:srgbClr val="2E5286"/>
          </a:solidFill>
          <a:latin typeface="Helvetica" charset="0"/>
          <a:ea typeface="Geneva" charset="0"/>
          <a:cs typeface="ＭＳ Ｐゴシック" charset="0"/>
        </a:defRPr>
      </a:lvl5pPr>
      <a:lvl6pPr marL="457200" algn="l" defTabSz="457200" rtl="0" eaLnBrk="1" fontAlgn="base" hangingPunct="1">
        <a:spcBef>
          <a:spcPct val="0"/>
        </a:spcBef>
        <a:spcAft>
          <a:spcPct val="0"/>
        </a:spcAft>
        <a:defRPr sz="1700" b="1">
          <a:solidFill>
            <a:srgbClr val="2E5286"/>
          </a:solidFill>
          <a:latin typeface="Helvetica" charset="0"/>
          <a:ea typeface="ＭＳ Ｐゴシック" charset="0"/>
          <a:cs typeface="ＭＳ Ｐゴシック" charset="0"/>
        </a:defRPr>
      </a:lvl6pPr>
      <a:lvl7pPr marL="914400" algn="l" defTabSz="457200" rtl="0" eaLnBrk="1" fontAlgn="base" hangingPunct="1">
        <a:spcBef>
          <a:spcPct val="0"/>
        </a:spcBef>
        <a:spcAft>
          <a:spcPct val="0"/>
        </a:spcAft>
        <a:defRPr sz="1700" b="1">
          <a:solidFill>
            <a:srgbClr val="2E5286"/>
          </a:solidFill>
          <a:latin typeface="Helvetica" charset="0"/>
          <a:ea typeface="ＭＳ Ｐゴシック" charset="0"/>
          <a:cs typeface="ＭＳ Ｐゴシック" charset="0"/>
        </a:defRPr>
      </a:lvl7pPr>
      <a:lvl8pPr marL="1371600" algn="l" defTabSz="457200" rtl="0" eaLnBrk="1" fontAlgn="base" hangingPunct="1">
        <a:spcBef>
          <a:spcPct val="0"/>
        </a:spcBef>
        <a:spcAft>
          <a:spcPct val="0"/>
        </a:spcAft>
        <a:defRPr sz="1700" b="1">
          <a:solidFill>
            <a:srgbClr val="2E5286"/>
          </a:solidFill>
          <a:latin typeface="Helvetica" charset="0"/>
          <a:ea typeface="ＭＳ Ｐゴシック" charset="0"/>
          <a:cs typeface="ＭＳ Ｐゴシック" charset="0"/>
        </a:defRPr>
      </a:lvl8pPr>
      <a:lvl9pPr marL="1828800" algn="l" defTabSz="457200" rtl="0" eaLnBrk="1" fontAlgn="base" hangingPunct="1">
        <a:spcBef>
          <a:spcPct val="0"/>
        </a:spcBef>
        <a:spcAft>
          <a:spcPct val="0"/>
        </a:spcAft>
        <a:defRPr sz="1700" b="1">
          <a:solidFill>
            <a:srgbClr val="2E5286"/>
          </a:solidFill>
          <a:latin typeface="Helvetica" charset="0"/>
          <a:ea typeface="ＭＳ Ｐゴシック" charset="0"/>
          <a:cs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kern="1200">
          <a:solidFill>
            <a:srgbClr val="7F7F7F"/>
          </a:solidFill>
          <a:latin typeface="Helvetica"/>
          <a:ea typeface="Geneva"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1600" kern="1200">
          <a:solidFill>
            <a:srgbClr val="7F7F7F"/>
          </a:solidFill>
          <a:latin typeface="Helvetica"/>
          <a:ea typeface="ＭＳ Ｐゴシック" charset="0"/>
          <a:cs typeface="ＭＳ Ｐゴシック" charset="0"/>
        </a:defRPr>
      </a:lvl2pPr>
      <a:lvl3pPr marL="1143000" indent="-228600" algn="l" defTabSz="457200" rtl="0" eaLnBrk="1" fontAlgn="base" hangingPunct="1">
        <a:spcBef>
          <a:spcPct val="20000"/>
        </a:spcBef>
        <a:spcAft>
          <a:spcPct val="0"/>
        </a:spcAft>
        <a:buFont typeface="Arial" charset="0"/>
        <a:buChar char="•"/>
        <a:defRPr sz="1400" kern="1200">
          <a:solidFill>
            <a:srgbClr val="7F7F7F"/>
          </a:solidFill>
          <a:latin typeface="Helvetica"/>
          <a:ea typeface="ＭＳ Ｐゴシック" charset="0"/>
          <a:cs typeface="ＭＳ Ｐゴシック" charset="0"/>
        </a:defRPr>
      </a:lvl3pPr>
      <a:lvl4pPr marL="1600200" indent="-228600" algn="l" defTabSz="457200" rtl="0" eaLnBrk="1" fontAlgn="base" hangingPunct="1">
        <a:spcBef>
          <a:spcPct val="20000"/>
        </a:spcBef>
        <a:spcAft>
          <a:spcPct val="0"/>
        </a:spcAft>
        <a:buFont typeface="Arial" charset="0"/>
        <a:buChar char="–"/>
        <a:defRPr sz="1200" kern="1200">
          <a:solidFill>
            <a:srgbClr val="7F7F7F"/>
          </a:solidFill>
          <a:latin typeface="Helvetica"/>
          <a:ea typeface="ＭＳ Ｐゴシック" charset="0"/>
          <a:cs typeface="ＭＳ Ｐゴシック" charset="0"/>
        </a:defRPr>
      </a:lvl4pPr>
      <a:lvl5pPr marL="2057400" indent="-228600" algn="l" defTabSz="457200" rtl="0" eaLnBrk="1" fontAlgn="base" hangingPunct="1">
        <a:spcBef>
          <a:spcPct val="20000"/>
        </a:spcBef>
        <a:spcAft>
          <a:spcPct val="0"/>
        </a:spcAft>
        <a:buFont typeface="Arial" charset="0"/>
        <a:buChar char="»"/>
        <a:defRPr sz="1200" kern="1200">
          <a:solidFill>
            <a:srgbClr val="7F7F7F"/>
          </a:solidFill>
          <a:latin typeface="Helvetica"/>
          <a:ea typeface="ＭＳ Ｐゴシック" charset="0"/>
          <a:cs typeface="ＭＳ Ｐゴシック"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s://redis.io/docs/clients/python/" TargetMode="External"/><Relationship Id="rId2" Type="http://schemas.openxmlformats.org/officeDocument/2006/relationships/hyperlink" Target="https://redis.io/" TargetMode="External"/><Relationship Id="rId1" Type="http://schemas.openxmlformats.org/officeDocument/2006/relationships/slideLayout" Target="../slideLayouts/slideLayout8.xml"/><Relationship Id="rId6" Type="http://schemas.openxmlformats.org/officeDocument/2006/relationships/hyperlink" Target="https://github.com/bigsamich/RedisCrashCourse" TargetMode="External"/><Relationship Id="rId5" Type="http://schemas.openxmlformats.org/officeDocument/2006/relationships/hyperlink" Target="https://ghe-pip2.fnal.gov/adinst/RedisAdapter" TargetMode="External"/><Relationship Id="rId4" Type="http://schemas.openxmlformats.org/officeDocument/2006/relationships/hyperlink" Target="https://github.com/sewenew/redis-plus-plu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41924" y="5045612"/>
            <a:ext cx="8499231" cy="1390219"/>
          </a:xfrm>
        </p:spPr>
        <p:txBody>
          <a:bodyPr lIns="0" tIns="45720" rIns="0" bIns="45720" anchor="t">
            <a:noAutofit/>
          </a:bodyPr>
          <a:lstStyle/>
          <a:p>
            <a:r>
              <a:rPr lang="en-US" sz="1600" dirty="0"/>
              <a:t>Robert Santucci </a:t>
            </a:r>
          </a:p>
          <a:p>
            <a:r>
              <a:rPr lang="en-US" sz="1600" dirty="0"/>
              <a:t>Accelerator Directorate | Instrumentation</a:t>
            </a:r>
          </a:p>
          <a:p>
            <a:r>
              <a:rPr lang="en-US" sz="1600" dirty="0"/>
              <a:t>9-19-23</a:t>
            </a:r>
          </a:p>
        </p:txBody>
      </p:sp>
      <p:sp>
        <p:nvSpPr>
          <p:cNvPr id="3" name="Text Placeholder 2"/>
          <p:cNvSpPr>
            <a:spLocks noGrp="1"/>
          </p:cNvSpPr>
          <p:nvPr>
            <p:ph type="body" sz="quarter" idx="11"/>
          </p:nvPr>
        </p:nvSpPr>
        <p:spPr/>
        <p:txBody>
          <a:bodyPr vert="horz" wrap="square" lIns="0" tIns="45720" rIns="91440" bIns="45720" anchor="ctr" anchorCtr="0">
            <a:noAutofit/>
          </a:bodyPr>
          <a:lstStyle/>
          <a:p>
            <a:r>
              <a:rPr lang="en-US" sz="1800" dirty="0"/>
              <a:t>Redis – A Fermi Crash Course</a:t>
            </a:r>
          </a:p>
        </p:txBody>
      </p:sp>
    </p:spTree>
    <p:extLst>
      <p:ext uri="{BB962C8B-B14F-4D97-AF65-F5344CB8AC3E}">
        <p14:creationId xmlns:p14="http://schemas.microsoft.com/office/powerpoint/2010/main" val="1989597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1" y="1002372"/>
            <a:ext cx="8286108" cy="5059363"/>
          </a:xfrm>
        </p:spPr>
        <p:txBody>
          <a:bodyPr lIns="0" tIns="0" rIns="0" bIns="0" anchor="t"/>
          <a:lstStyle/>
          <a:p>
            <a:endParaRPr lang="en-US" sz="1600" b="1" dirty="0"/>
          </a:p>
          <a:p>
            <a:pPr marL="1828800" lvl="4" indent="0">
              <a:buNone/>
            </a:pPr>
            <a:endParaRPr lang="en-US" dirty="0"/>
          </a:p>
        </p:txBody>
      </p:sp>
      <p:sp>
        <p:nvSpPr>
          <p:cNvPr id="7" name="Title 6"/>
          <p:cNvSpPr>
            <a:spLocks noGrp="1"/>
          </p:cNvSpPr>
          <p:nvPr>
            <p:ph type="title"/>
          </p:nvPr>
        </p:nvSpPr>
        <p:spPr>
          <a:xfrm>
            <a:off x="457200" y="282574"/>
            <a:ext cx="8686800" cy="427877"/>
          </a:xfrm>
        </p:spPr>
        <p:txBody>
          <a:bodyPr/>
          <a:lstStyle/>
          <a:p>
            <a:r>
              <a:rPr lang="en-US" sz="1950" dirty="0"/>
              <a:t>Redis – Pitfalls</a:t>
            </a:r>
          </a:p>
        </p:txBody>
      </p:sp>
      <p:sp>
        <p:nvSpPr>
          <p:cNvPr id="3" name="Date Placeholder 2"/>
          <p:cNvSpPr>
            <a:spLocks noGrp="1"/>
          </p:cNvSpPr>
          <p:nvPr>
            <p:ph type="dt" sz="half" idx="2"/>
          </p:nvPr>
        </p:nvSpPr>
        <p:spPr>
          <a:xfrm>
            <a:off x="736827" y="6504213"/>
            <a:ext cx="793776" cy="241300"/>
          </a:xfrm>
        </p:spPr>
        <p:txBody>
          <a:bodyPr/>
          <a:lstStyle/>
          <a:p>
            <a:pPr>
              <a:defRPr/>
            </a:pPr>
            <a:fld id="{FA96D49F-E75B-CA4C-9755-57CB093C34C1}" type="datetime1">
              <a:rPr lang="en-US" smtClean="0"/>
              <a:t>9/21/2023</a:t>
            </a:fld>
            <a:endParaRPr lang="en-US" dirty="0"/>
          </a:p>
        </p:txBody>
      </p:sp>
      <p:sp>
        <p:nvSpPr>
          <p:cNvPr id="4" name="Footer Placeholder 3"/>
          <p:cNvSpPr>
            <a:spLocks noGrp="1"/>
          </p:cNvSpPr>
          <p:nvPr>
            <p:ph type="ftr" sz="quarter" idx="3"/>
          </p:nvPr>
        </p:nvSpPr>
        <p:spPr/>
        <p:txBody>
          <a:bodyPr/>
          <a:lstStyle/>
          <a:p>
            <a:pPr>
              <a:defRPr/>
            </a:pPr>
            <a:endParaRPr lang="en-US" dirty="0"/>
          </a:p>
        </p:txBody>
      </p:sp>
      <p:sp>
        <p:nvSpPr>
          <p:cNvPr id="5" name="Slide Number Placeholder 4"/>
          <p:cNvSpPr>
            <a:spLocks noGrp="1"/>
          </p:cNvSpPr>
          <p:nvPr>
            <p:ph type="sldNum" sz="quarter" idx="4"/>
          </p:nvPr>
        </p:nvSpPr>
        <p:spPr/>
        <p:txBody>
          <a:bodyPr/>
          <a:lstStyle/>
          <a:p>
            <a:pPr>
              <a:defRPr/>
            </a:pPr>
            <a:fld id="{148C009B-CB69-E04A-B9B3-34B26D69E9CF}" type="slidenum">
              <a:rPr lang="en-US" smtClean="0"/>
              <a:pPr>
                <a:defRPr/>
              </a:pPr>
              <a:t>10</a:t>
            </a:fld>
            <a:endParaRPr lang="en-US" dirty="0"/>
          </a:p>
        </p:txBody>
      </p:sp>
      <p:sp>
        <p:nvSpPr>
          <p:cNvPr id="2" name="TextBox 1">
            <a:extLst>
              <a:ext uri="{FF2B5EF4-FFF2-40B4-BE49-F238E27FC236}">
                <a16:creationId xmlns:a16="http://schemas.microsoft.com/office/drawing/2014/main" id="{0E439464-BAF5-3F84-73D1-F343BFFDCB2D}"/>
              </a:ext>
            </a:extLst>
          </p:cNvPr>
          <p:cNvSpPr txBox="1"/>
          <p:nvPr/>
        </p:nvSpPr>
        <p:spPr>
          <a:xfrm>
            <a:off x="596775" y="1148224"/>
            <a:ext cx="8121298"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dirty="0">
                <a:solidFill>
                  <a:schemeClr val="accent6">
                    <a:lumMod val="50000"/>
                  </a:schemeClr>
                </a:solidFill>
                <a:latin typeface="Calibri"/>
                <a:cs typeface="Calibri"/>
              </a:rPr>
              <a:t>Memory Mismanagement</a:t>
            </a:r>
            <a:r>
              <a:rPr lang="en-US" dirty="0">
                <a:solidFill>
                  <a:schemeClr val="accent6">
                    <a:lumMod val="50000"/>
                  </a:schemeClr>
                </a:solidFill>
                <a:latin typeface="Calibri"/>
                <a:cs typeface="Calibri"/>
              </a:rPr>
              <a:t>: Not monitoring or efficiently using memory.</a:t>
            </a:r>
            <a:endParaRPr lang="en-US" dirty="0">
              <a:solidFill>
                <a:schemeClr val="accent6">
                  <a:lumMod val="50000"/>
                </a:schemeClr>
              </a:solidFill>
              <a:latin typeface="Calibri"/>
            </a:endParaRPr>
          </a:p>
          <a:p>
            <a:pPr marL="285750" indent="-285750">
              <a:buFont typeface="Arial"/>
              <a:buChar char="•"/>
            </a:pPr>
            <a:r>
              <a:rPr lang="en-US" b="1" dirty="0">
                <a:solidFill>
                  <a:schemeClr val="accent6">
                    <a:lumMod val="50000"/>
                  </a:schemeClr>
                </a:solidFill>
                <a:latin typeface="Calibri"/>
                <a:cs typeface="Calibri"/>
              </a:rPr>
              <a:t>Inadequate Persistence Configuration</a:t>
            </a:r>
            <a:r>
              <a:rPr lang="en-US" dirty="0">
                <a:solidFill>
                  <a:schemeClr val="accent6">
                    <a:lumMod val="50000"/>
                  </a:schemeClr>
                </a:solidFill>
                <a:latin typeface="Calibri"/>
                <a:cs typeface="Calibri"/>
              </a:rPr>
              <a:t>: Misconfiguring or overlooking RDB or AOF settings. RDB snapshots and AOF can introduce overhead. This is especially true if AOF is set to write every change, which can impact write-heavy workloads.</a:t>
            </a:r>
            <a:endParaRPr lang="en-US">
              <a:solidFill>
                <a:schemeClr val="accent6">
                  <a:lumMod val="50000"/>
                </a:schemeClr>
              </a:solidFill>
              <a:latin typeface="Calibri"/>
            </a:endParaRPr>
          </a:p>
          <a:p>
            <a:pPr marL="285750" indent="-285750">
              <a:buFont typeface="Arial"/>
              <a:buChar char="•"/>
            </a:pPr>
            <a:r>
              <a:rPr lang="en-US" b="1" dirty="0">
                <a:solidFill>
                  <a:schemeClr val="accent6">
                    <a:lumMod val="50000"/>
                  </a:schemeClr>
                </a:solidFill>
                <a:latin typeface="Calibri"/>
                <a:cs typeface="Calibri"/>
              </a:rPr>
              <a:t>Blocking Operations</a:t>
            </a:r>
            <a:r>
              <a:rPr lang="en-US" dirty="0">
                <a:solidFill>
                  <a:schemeClr val="accent6">
                    <a:lumMod val="50000"/>
                  </a:schemeClr>
                </a:solidFill>
                <a:latin typeface="Calibri"/>
                <a:cs typeface="Calibri"/>
              </a:rPr>
              <a:t>: Using long-running commands that block further operations.</a:t>
            </a:r>
            <a:endParaRPr lang="en-US" dirty="0">
              <a:solidFill>
                <a:schemeClr val="accent6">
                  <a:lumMod val="50000"/>
                </a:schemeClr>
              </a:solidFill>
              <a:latin typeface="Calibri"/>
            </a:endParaRPr>
          </a:p>
          <a:p>
            <a:pPr marL="285750" indent="-285750">
              <a:buFont typeface="Arial"/>
              <a:buChar char="•"/>
            </a:pPr>
            <a:r>
              <a:rPr lang="en-US" b="1" dirty="0">
                <a:solidFill>
                  <a:schemeClr val="accent6">
                    <a:lumMod val="50000"/>
                  </a:schemeClr>
                </a:solidFill>
                <a:latin typeface="Calibri"/>
                <a:cs typeface="Calibri"/>
              </a:rPr>
              <a:t>Eviction Policies</a:t>
            </a:r>
            <a:r>
              <a:rPr lang="en-US" dirty="0">
                <a:solidFill>
                  <a:schemeClr val="accent6">
                    <a:lumMod val="50000"/>
                  </a:schemeClr>
                </a:solidFill>
                <a:latin typeface="Calibri"/>
                <a:cs typeface="Calibri"/>
              </a:rPr>
              <a:t>: Misunderstanding or misconfiguring eviction policies can lead to unexpected data loss when memory is full.</a:t>
            </a:r>
          </a:p>
          <a:p>
            <a:pPr marL="285750" indent="-285750">
              <a:buFont typeface="Arial"/>
              <a:buChar char="•"/>
            </a:pPr>
            <a:endParaRPr lang="en-US" dirty="0">
              <a:solidFill>
                <a:schemeClr val="accent6">
                  <a:lumMod val="50000"/>
                </a:schemeClr>
              </a:solidFill>
              <a:cs typeface="Calibri"/>
            </a:endParaRPr>
          </a:p>
          <a:p>
            <a:pPr marL="285750" indent="-285750">
              <a:buFont typeface="Arial"/>
              <a:buChar char="•"/>
            </a:pPr>
            <a:endParaRPr lang="en-US" dirty="0">
              <a:solidFill>
                <a:srgbClr val="282828"/>
              </a:solidFill>
              <a:cs typeface="Calibri"/>
            </a:endParaRPr>
          </a:p>
          <a:p>
            <a:endParaRPr lang="en-US" dirty="0">
              <a:solidFill>
                <a:srgbClr val="003087"/>
              </a:solidFill>
              <a:cs typeface="Calibri"/>
            </a:endParaRPr>
          </a:p>
        </p:txBody>
      </p:sp>
    </p:spTree>
    <p:extLst>
      <p:ext uri="{BB962C8B-B14F-4D97-AF65-F5344CB8AC3E}">
        <p14:creationId xmlns:p14="http://schemas.microsoft.com/office/powerpoint/2010/main" val="1158420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1" y="1002372"/>
            <a:ext cx="8286108" cy="5059363"/>
          </a:xfrm>
        </p:spPr>
        <p:txBody>
          <a:bodyPr lIns="0" tIns="0" rIns="0" bIns="0" anchor="t"/>
          <a:lstStyle/>
          <a:p>
            <a:endParaRPr lang="en-US" sz="1600" b="1" dirty="0"/>
          </a:p>
          <a:p>
            <a:pPr marL="1828800" lvl="4" indent="0">
              <a:buNone/>
            </a:pPr>
            <a:endParaRPr lang="en-US" dirty="0"/>
          </a:p>
        </p:txBody>
      </p:sp>
      <p:sp>
        <p:nvSpPr>
          <p:cNvPr id="7" name="Title 6"/>
          <p:cNvSpPr>
            <a:spLocks noGrp="1"/>
          </p:cNvSpPr>
          <p:nvPr>
            <p:ph type="title"/>
          </p:nvPr>
        </p:nvSpPr>
        <p:spPr>
          <a:xfrm>
            <a:off x="457200" y="282574"/>
            <a:ext cx="8686800" cy="427877"/>
          </a:xfrm>
        </p:spPr>
        <p:txBody>
          <a:bodyPr/>
          <a:lstStyle/>
          <a:p>
            <a:r>
              <a:rPr lang="en-US" sz="1950" dirty="0"/>
              <a:t>Redis – Modules</a:t>
            </a:r>
          </a:p>
        </p:txBody>
      </p:sp>
      <p:sp>
        <p:nvSpPr>
          <p:cNvPr id="3" name="Date Placeholder 2"/>
          <p:cNvSpPr>
            <a:spLocks noGrp="1"/>
          </p:cNvSpPr>
          <p:nvPr>
            <p:ph type="dt" sz="half" idx="2"/>
          </p:nvPr>
        </p:nvSpPr>
        <p:spPr>
          <a:xfrm>
            <a:off x="736827" y="6504213"/>
            <a:ext cx="793776" cy="241300"/>
          </a:xfrm>
        </p:spPr>
        <p:txBody>
          <a:bodyPr/>
          <a:lstStyle/>
          <a:p>
            <a:pPr>
              <a:defRPr/>
            </a:pPr>
            <a:fld id="{FA96D49F-E75B-CA4C-9755-57CB093C34C1}" type="datetime1">
              <a:rPr lang="en-US" smtClean="0"/>
              <a:t>9/21/2023</a:t>
            </a:fld>
            <a:endParaRPr lang="en-US" dirty="0"/>
          </a:p>
        </p:txBody>
      </p:sp>
      <p:sp>
        <p:nvSpPr>
          <p:cNvPr id="4" name="Footer Placeholder 3"/>
          <p:cNvSpPr>
            <a:spLocks noGrp="1"/>
          </p:cNvSpPr>
          <p:nvPr>
            <p:ph type="ftr" sz="quarter" idx="3"/>
          </p:nvPr>
        </p:nvSpPr>
        <p:spPr/>
        <p:txBody>
          <a:bodyPr/>
          <a:lstStyle/>
          <a:p>
            <a:pPr>
              <a:defRPr/>
            </a:pPr>
            <a:endParaRPr lang="en-US" dirty="0"/>
          </a:p>
        </p:txBody>
      </p:sp>
      <p:sp>
        <p:nvSpPr>
          <p:cNvPr id="5" name="Slide Number Placeholder 4"/>
          <p:cNvSpPr>
            <a:spLocks noGrp="1"/>
          </p:cNvSpPr>
          <p:nvPr>
            <p:ph type="sldNum" sz="quarter" idx="4"/>
          </p:nvPr>
        </p:nvSpPr>
        <p:spPr/>
        <p:txBody>
          <a:bodyPr/>
          <a:lstStyle/>
          <a:p>
            <a:pPr>
              <a:defRPr/>
            </a:pPr>
            <a:fld id="{148C009B-CB69-E04A-B9B3-34B26D69E9CF}" type="slidenum">
              <a:rPr lang="en-US" smtClean="0"/>
              <a:pPr>
                <a:defRPr/>
              </a:pPr>
              <a:t>11</a:t>
            </a:fld>
            <a:endParaRPr lang="en-US" dirty="0"/>
          </a:p>
        </p:txBody>
      </p:sp>
      <p:sp>
        <p:nvSpPr>
          <p:cNvPr id="2" name="TextBox 1">
            <a:extLst>
              <a:ext uri="{FF2B5EF4-FFF2-40B4-BE49-F238E27FC236}">
                <a16:creationId xmlns:a16="http://schemas.microsoft.com/office/drawing/2014/main" id="{DB36E478-9FD9-070D-470F-DB6059BEFADC}"/>
              </a:ext>
            </a:extLst>
          </p:cNvPr>
          <p:cNvSpPr txBox="1"/>
          <p:nvPr/>
        </p:nvSpPr>
        <p:spPr>
          <a:xfrm>
            <a:off x="458887" y="846917"/>
            <a:ext cx="8276837"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dirty="0">
                <a:solidFill>
                  <a:schemeClr val="accent6">
                    <a:lumMod val="50000"/>
                  </a:schemeClr>
                </a:solidFill>
                <a:latin typeface="Calibri"/>
              </a:rPr>
              <a:t>Redis Modules are extensions to Redis that provide additional functionality beyond what core Redis offers. Some popular modules include:</a:t>
            </a:r>
          </a:p>
          <a:p>
            <a:endParaRPr lang="en-US" sz="1800" dirty="0">
              <a:solidFill>
                <a:schemeClr val="accent6">
                  <a:lumMod val="50000"/>
                </a:schemeClr>
              </a:solidFill>
              <a:latin typeface="Calibri"/>
            </a:endParaRPr>
          </a:p>
          <a:p>
            <a:pPr>
              <a:buChar char="•"/>
            </a:pPr>
            <a:r>
              <a:rPr lang="en-US" sz="1800" b="1" err="1">
                <a:solidFill>
                  <a:schemeClr val="accent6">
                    <a:lumMod val="50000"/>
                  </a:schemeClr>
                </a:solidFill>
                <a:latin typeface="Calibri"/>
              </a:rPr>
              <a:t>RediSearch</a:t>
            </a:r>
            <a:r>
              <a:rPr lang="en-US" sz="1800" dirty="0">
                <a:solidFill>
                  <a:schemeClr val="accent6">
                    <a:lumMod val="50000"/>
                  </a:schemeClr>
                </a:solidFill>
                <a:latin typeface="Calibri"/>
              </a:rPr>
              <a:t>: Adds full-text search capabilities.</a:t>
            </a:r>
          </a:p>
          <a:p>
            <a:pPr>
              <a:buChar char="•"/>
            </a:pPr>
            <a:r>
              <a:rPr lang="en-US" sz="1800" b="1" err="1">
                <a:solidFill>
                  <a:schemeClr val="accent6">
                    <a:lumMod val="50000"/>
                  </a:schemeClr>
                </a:solidFill>
                <a:latin typeface="Calibri"/>
              </a:rPr>
              <a:t>RedisGraph</a:t>
            </a:r>
            <a:r>
              <a:rPr lang="en-US" sz="1800" dirty="0">
                <a:solidFill>
                  <a:schemeClr val="accent6">
                    <a:lumMod val="50000"/>
                  </a:schemeClr>
                </a:solidFill>
                <a:latin typeface="Calibri"/>
              </a:rPr>
              <a:t>: Implements graph database functionalities.</a:t>
            </a:r>
          </a:p>
          <a:p>
            <a:pPr>
              <a:buChar char="•"/>
            </a:pPr>
            <a:r>
              <a:rPr lang="en-US" sz="1800" b="1" err="1">
                <a:solidFill>
                  <a:schemeClr val="accent6">
                    <a:lumMod val="50000"/>
                  </a:schemeClr>
                </a:solidFill>
                <a:latin typeface="Calibri"/>
              </a:rPr>
              <a:t>RedisJSON</a:t>
            </a:r>
            <a:r>
              <a:rPr lang="en-US" sz="1800" dirty="0">
                <a:solidFill>
                  <a:schemeClr val="accent6">
                    <a:lumMod val="50000"/>
                  </a:schemeClr>
                </a:solidFill>
                <a:latin typeface="Calibri"/>
              </a:rPr>
              <a:t>: Extends Redis to support JSON data structures.</a:t>
            </a:r>
          </a:p>
          <a:p>
            <a:pPr>
              <a:buChar char="•"/>
            </a:pPr>
            <a:r>
              <a:rPr lang="en-US" sz="1800" b="1" err="1">
                <a:solidFill>
                  <a:schemeClr val="accent6">
                    <a:lumMod val="50000"/>
                  </a:schemeClr>
                </a:solidFill>
                <a:latin typeface="Calibri"/>
              </a:rPr>
              <a:t>RedisTimeSeries</a:t>
            </a:r>
            <a:r>
              <a:rPr lang="en-US" sz="1800" dirty="0">
                <a:solidFill>
                  <a:schemeClr val="accent6">
                    <a:lumMod val="50000"/>
                  </a:schemeClr>
                </a:solidFill>
                <a:latin typeface="Calibri"/>
              </a:rPr>
              <a:t>: Adds time series data structure support.</a:t>
            </a:r>
          </a:p>
          <a:p>
            <a:pPr>
              <a:buChar char="•"/>
            </a:pPr>
            <a:r>
              <a:rPr lang="en-US" sz="1800" b="1" err="1">
                <a:solidFill>
                  <a:schemeClr val="accent6">
                    <a:lumMod val="50000"/>
                  </a:schemeClr>
                </a:solidFill>
                <a:latin typeface="Calibri"/>
              </a:rPr>
              <a:t>RedisAI</a:t>
            </a:r>
            <a:r>
              <a:rPr lang="en-US" sz="1800" dirty="0">
                <a:solidFill>
                  <a:schemeClr val="accent6">
                    <a:lumMod val="50000"/>
                  </a:schemeClr>
                </a:solidFill>
                <a:latin typeface="Calibri"/>
              </a:rPr>
              <a:t>: Brings AI capabilities to Redis, allowing serving of ML models.</a:t>
            </a:r>
          </a:p>
          <a:p>
            <a:pPr>
              <a:buChar char="•"/>
            </a:pPr>
            <a:endParaRPr lang="en-US" sz="1800" dirty="0">
              <a:solidFill>
                <a:schemeClr val="accent6">
                  <a:lumMod val="50000"/>
                </a:schemeClr>
              </a:solidFill>
              <a:latin typeface="Calibri"/>
            </a:endParaRPr>
          </a:p>
          <a:p>
            <a:pPr>
              <a:buChar char="•"/>
            </a:pPr>
            <a:r>
              <a:rPr lang="en-US" sz="1800" b="1" dirty="0">
                <a:solidFill>
                  <a:schemeClr val="accent6">
                    <a:lumMod val="50000"/>
                  </a:schemeClr>
                </a:solidFill>
                <a:latin typeface="Calibri"/>
              </a:rPr>
              <a:t>Build your own!</a:t>
            </a:r>
          </a:p>
        </p:txBody>
      </p:sp>
      <p:sp>
        <p:nvSpPr>
          <p:cNvPr id="8" name="TextBox 7">
            <a:extLst>
              <a:ext uri="{FF2B5EF4-FFF2-40B4-BE49-F238E27FC236}">
                <a16:creationId xmlns:a16="http://schemas.microsoft.com/office/drawing/2014/main" id="{8F2F329D-6162-67A8-32FD-BEB9D25489C6}"/>
              </a:ext>
            </a:extLst>
          </p:cNvPr>
          <p:cNvSpPr txBox="1"/>
          <p:nvPr/>
        </p:nvSpPr>
        <p:spPr>
          <a:xfrm>
            <a:off x="552450" y="3743325"/>
            <a:ext cx="843915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chemeClr val="accent6">
                    <a:lumMod val="50000"/>
                  </a:schemeClr>
                </a:solidFill>
                <a:latin typeface="Calibri"/>
              </a:rPr>
              <a:t>A Redis Module allows you to create custom commands that you invoke just like the standard commands. These custom commands can manipulate the standard Redis data types using the Redis Module API</a:t>
            </a:r>
            <a:br>
              <a:rPr lang="en-US" sz="1600" dirty="0">
                <a:latin typeface="Calibri"/>
              </a:rPr>
            </a:br>
            <a:endParaRPr lang="en-US" sz="1600" dirty="0">
              <a:latin typeface="Calibri"/>
            </a:endParaRPr>
          </a:p>
        </p:txBody>
      </p:sp>
      <p:sp>
        <p:nvSpPr>
          <p:cNvPr id="9" name="TextBox 8">
            <a:extLst>
              <a:ext uri="{FF2B5EF4-FFF2-40B4-BE49-F238E27FC236}">
                <a16:creationId xmlns:a16="http://schemas.microsoft.com/office/drawing/2014/main" id="{A764CDE6-B5AE-2AE7-CA7B-56C50D9E538D}"/>
              </a:ext>
            </a:extLst>
          </p:cNvPr>
          <p:cNvSpPr txBox="1"/>
          <p:nvPr/>
        </p:nvSpPr>
        <p:spPr>
          <a:xfrm>
            <a:off x="638174" y="4733925"/>
            <a:ext cx="804862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dirty="0">
                <a:solidFill>
                  <a:schemeClr val="accent6">
                    <a:lumMod val="50000"/>
                  </a:schemeClr>
                </a:solidFill>
                <a:latin typeface="Calibri"/>
                <a:cs typeface="Calibri"/>
              </a:rPr>
              <a:t>Include </a:t>
            </a:r>
            <a:r>
              <a:rPr lang="en-US" sz="1600" dirty="0" err="1">
                <a:solidFill>
                  <a:schemeClr val="accent6">
                    <a:lumMod val="50000"/>
                  </a:schemeClr>
                </a:solidFill>
                <a:latin typeface="Calibri"/>
                <a:cs typeface="Calibri"/>
              </a:rPr>
              <a:t>redismodule.h</a:t>
            </a:r>
            <a:r>
              <a:rPr lang="en-US" sz="1600" dirty="0">
                <a:solidFill>
                  <a:schemeClr val="accent6">
                    <a:lumMod val="50000"/>
                  </a:schemeClr>
                </a:solidFill>
                <a:latin typeface="Calibri"/>
                <a:cs typeface="Calibri"/>
              </a:rPr>
              <a:t> from the </a:t>
            </a:r>
            <a:r>
              <a:rPr lang="en-US" sz="1600" dirty="0" err="1">
                <a:solidFill>
                  <a:schemeClr val="accent6">
                    <a:lumMod val="50000"/>
                  </a:schemeClr>
                </a:solidFill>
                <a:latin typeface="Calibri"/>
                <a:cs typeface="Calibri"/>
              </a:rPr>
              <a:t>redis</a:t>
            </a:r>
            <a:r>
              <a:rPr lang="en-US" sz="1600" dirty="0">
                <a:solidFill>
                  <a:schemeClr val="accent6">
                    <a:lumMod val="50000"/>
                  </a:schemeClr>
                </a:solidFill>
                <a:latin typeface="Calibri"/>
                <a:cs typeface="Calibri"/>
              </a:rPr>
              <a:t>-stable source tree of Redis</a:t>
            </a:r>
            <a:endParaRPr lang="en-US" dirty="0">
              <a:solidFill>
                <a:schemeClr val="accent6">
                  <a:lumMod val="50000"/>
                </a:schemeClr>
              </a:solidFill>
              <a:latin typeface="Calibri"/>
              <a:cs typeface="Calibri"/>
            </a:endParaRPr>
          </a:p>
          <a:p>
            <a:pPr marL="285750" indent="-285750">
              <a:buFont typeface="Arial"/>
              <a:buChar char="•"/>
            </a:pPr>
            <a:r>
              <a:rPr lang="en-US" sz="1600" dirty="0">
                <a:solidFill>
                  <a:schemeClr val="accent6">
                    <a:lumMod val="50000"/>
                  </a:schemeClr>
                </a:solidFill>
                <a:latin typeface="Calibri"/>
                <a:cs typeface="Calibri"/>
              </a:rPr>
              <a:t>Implement the </a:t>
            </a:r>
            <a:r>
              <a:rPr lang="en-US" sz="1600" dirty="0" err="1">
                <a:solidFill>
                  <a:schemeClr val="accent6">
                    <a:lumMod val="50000"/>
                  </a:schemeClr>
                </a:solidFill>
                <a:latin typeface="Calibri"/>
                <a:cs typeface="Calibri"/>
              </a:rPr>
              <a:t>RedisModule_OnLoad</a:t>
            </a:r>
            <a:r>
              <a:rPr lang="en-US" sz="1600" dirty="0">
                <a:solidFill>
                  <a:schemeClr val="accent6">
                    <a:lumMod val="50000"/>
                  </a:schemeClr>
                </a:solidFill>
                <a:latin typeface="Calibri"/>
                <a:cs typeface="Calibri"/>
              </a:rPr>
              <a:t> C-Function (use extern “C” in C++ projects)</a:t>
            </a:r>
            <a:endParaRPr lang="en-US" dirty="0">
              <a:solidFill>
                <a:schemeClr val="accent6">
                  <a:lumMod val="50000"/>
                </a:schemeClr>
              </a:solidFill>
              <a:latin typeface="Calibri"/>
              <a:cs typeface="Calibri"/>
            </a:endParaRPr>
          </a:p>
          <a:p>
            <a:pPr marL="285750" indent="-285750">
              <a:buFont typeface="Arial"/>
              <a:buChar char="•"/>
            </a:pPr>
            <a:r>
              <a:rPr lang="en-US" sz="1600" dirty="0">
                <a:solidFill>
                  <a:schemeClr val="accent6">
                    <a:lumMod val="50000"/>
                  </a:schemeClr>
                </a:solidFill>
                <a:latin typeface="Calibri"/>
                <a:cs typeface="Calibri"/>
              </a:rPr>
              <a:t>Use </a:t>
            </a:r>
            <a:r>
              <a:rPr lang="en-US" sz="1600" dirty="0" err="1">
                <a:solidFill>
                  <a:schemeClr val="accent6">
                    <a:lumMod val="50000"/>
                  </a:schemeClr>
                </a:solidFill>
                <a:latin typeface="Calibri"/>
                <a:cs typeface="Calibri"/>
              </a:rPr>
              <a:t>RedisModule_Init</a:t>
            </a:r>
            <a:r>
              <a:rPr lang="en-US" sz="1600" dirty="0">
                <a:solidFill>
                  <a:schemeClr val="accent6">
                    <a:lumMod val="50000"/>
                  </a:schemeClr>
                </a:solidFill>
                <a:latin typeface="Calibri"/>
                <a:cs typeface="Calibri"/>
              </a:rPr>
              <a:t> and </a:t>
            </a:r>
            <a:r>
              <a:rPr lang="en-US" sz="1600" dirty="0" err="1">
                <a:solidFill>
                  <a:schemeClr val="accent6">
                    <a:lumMod val="50000"/>
                  </a:schemeClr>
                </a:solidFill>
                <a:latin typeface="Calibri"/>
                <a:cs typeface="Calibri"/>
              </a:rPr>
              <a:t>RedisModule_CreateCommand</a:t>
            </a:r>
            <a:r>
              <a:rPr lang="en-US" sz="1600" dirty="0">
                <a:solidFill>
                  <a:schemeClr val="accent6">
                    <a:lumMod val="50000"/>
                  </a:schemeClr>
                </a:solidFill>
                <a:latin typeface="Calibri"/>
                <a:cs typeface="Calibri"/>
              </a:rPr>
              <a:t> to add commands</a:t>
            </a:r>
            <a:br>
              <a:rPr lang="en-US" sz="1600" dirty="0">
                <a:cs typeface="Calibri"/>
              </a:rPr>
            </a:br>
            <a:endParaRPr lang="en-US" sz="1600" dirty="0">
              <a:latin typeface="Calibri"/>
              <a:cs typeface="Calibri"/>
            </a:endParaRPr>
          </a:p>
        </p:txBody>
      </p:sp>
    </p:spTree>
    <p:extLst>
      <p:ext uri="{BB962C8B-B14F-4D97-AF65-F5344CB8AC3E}">
        <p14:creationId xmlns:p14="http://schemas.microsoft.com/office/powerpoint/2010/main" val="2463295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1" y="1002372"/>
            <a:ext cx="8286108" cy="1145327"/>
          </a:xfrm>
        </p:spPr>
        <p:txBody>
          <a:bodyPr lIns="0" tIns="0" rIns="0" bIns="0" anchor="t"/>
          <a:lstStyle/>
          <a:p>
            <a:r>
              <a:rPr lang="en-US" sz="1800" dirty="0" err="1">
                <a:solidFill>
                  <a:schemeClr val="accent6">
                    <a:lumMod val="50000"/>
                  </a:schemeClr>
                </a:solidFill>
                <a:cs typeface="Helvetica"/>
              </a:rPr>
              <a:t>RedisAdapter</a:t>
            </a:r>
            <a:endParaRPr lang="en-US" sz="1800" dirty="0">
              <a:solidFill>
                <a:schemeClr val="accent6">
                  <a:lumMod val="50000"/>
                </a:schemeClr>
              </a:solidFill>
              <a:cs typeface="Helvetica"/>
            </a:endParaRPr>
          </a:p>
          <a:p>
            <a:pPr lvl="1"/>
            <a:r>
              <a:rPr lang="en-US" sz="1600" dirty="0">
                <a:solidFill>
                  <a:schemeClr val="accent6">
                    <a:lumMod val="50000"/>
                  </a:schemeClr>
                </a:solidFill>
                <a:ea typeface="ＭＳ Ｐゴシック"/>
                <a:cs typeface="Helvetica"/>
              </a:rPr>
              <a:t>Redis++ </a:t>
            </a:r>
            <a:endParaRPr lang="en-US" sz="1600" dirty="0" err="1">
              <a:solidFill>
                <a:schemeClr val="accent6">
                  <a:lumMod val="50000"/>
                </a:schemeClr>
              </a:solidFill>
              <a:cs typeface="Helvetica"/>
            </a:endParaRPr>
          </a:p>
          <a:p>
            <a:pPr lvl="1"/>
            <a:r>
              <a:rPr lang="en-US" sz="1600" dirty="0" err="1">
                <a:solidFill>
                  <a:schemeClr val="accent6">
                    <a:lumMod val="50000"/>
                  </a:schemeClr>
                </a:solidFill>
                <a:ea typeface="ＭＳ Ｐゴシック"/>
                <a:cs typeface="Helvetica"/>
              </a:rPr>
              <a:t>Hiredis</a:t>
            </a:r>
            <a:endParaRPr lang="en-US" sz="1600" dirty="0" err="1">
              <a:solidFill>
                <a:schemeClr val="accent6">
                  <a:lumMod val="50000"/>
                </a:schemeClr>
              </a:solidFill>
              <a:cs typeface="Helvetica"/>
            </a:endParaRPr>
          </a:p>
          <a:p>
            <a:r>
              <a:rPr lang="en-US" sz="1800" dirty="0">
                <a:solidFill>
                  <a:schemeClr val="accent6">
                    <a:lumMod val="50000"/>
                  </a:schemeClr>
                </a:solidFill>
                <a:cs typeface="Helvetica"/>
              </a:rPr>
              <a:t>Generic Redis </a:t>
            </a:r>
            <a:r>
              <a:rPr lang="en-US" sz="1800" err="1">
                <a:solidFill>
                  <a:schemeClr val="accent6">
                    <a:lumMod val="50000"/>
                  </a:schemeClr>
                </a:solidFill>
                <a:cs typeface="Helvetica"/>
              </a:rPr>
              <a:t>Acnet</a:t>
            </a:r>
            <a:r>
              <a:rPr lang="en-US" sz="1800" dirty="0">
                <a:solidFill>
                  <a:schemeClr val="accent6">
                    <a:lumMod val="50000"/>
                  </a:schemeClr>
                </a:solidFill>
                <a:cs typeface="Helvetica"/>
              </a:rPr>
              <a:t> FE</a:t>
            </a:r>
          </a:p>
          <a:p>
            <a:r>
              <a:rPr lang="en-US" sz="1800" dirty="0">
                <a:solidFill>
                  <a:schemeClr val="accent6">
                    <a:lumMod val="50000"/>
                  </a:schemeClr>
                </a:solidFill>
                <a:cs typeface="Helvetica"/>
              </a:rPr>
              <a:t>BDCCT</a:t>
            </a:r>
          </a:p>
          <a:p>
            <a:pPr>
              <a:buFont typeface="Arial" charset="0"/>
              <a:buChar char="•"/>
            </a:pPr>
            <a:r>
              <a:rPr lang="en-US" sz="1800" err="1">
                <a:solidFill>
                  <a:schemeClr val="accent6">
                    <a:lumMod val="50000"/>
                  </a:schemeClr>
                </a:solidFill>
                <a:cs typeface="Helvetica"/>
              </a:rPr>
              <a:t>MuonBPMs</a:t>
            </a:r>
            <a:endParaRPr lang="en-US" sz="1800" dirty="0" err="1">
              <a:solidFill>
                <a:schemeClr val="accent6">
                  <a:lumMod val="50000"/>
                </a:schemeClr>
              </a:solidFill>
              <a:cs typeface="Helvetica"/>
            </a:endParaRPr>
          </a:p>
          <a:p>
            <a:r>
              <a:rPr lang="en-US" sz="1800" dirty="0">
                <a:solidFill>
                  <a:schemeClr val="accent6">
                    <a:lumMod val="50000"/>
                  </a:schemeClr>
                </a:solidFill>
                <a:cs typeface="Helvetica"/>
              </a:rPr>
              <a:t>READS FTP</a:t>
            </a:r>
          </a:p>
          <a:p>
            <a:r>
              <a:rPr lang="en-US" sz="1800" dirty="0">
                <a:solidFill>
                  <a:schemeClr val="accent6">
                    <a:lumMod val="50000"/>
                  </a:schemeClr>
                </a:solidFill>
                <a:cs typeface="Helvetica"/>
              </a:rPr>
              <a:t>Mu2E Slow Spill</a:t>
            </a:r>
          </a:p>
          <a:p>
            <a:pPr>
              <a:buFont typeface="Arial" charset="0"/>
              <a:buChar char="•"/>
            </a:pPr>
            <a:r>
              <a:rPr lang="en-US" sz="1800" dirty="0">
                <a:solidFill>
                  <a:schemeClr val="accent6">
                    <a:lumMod val="50000"/>
                  </a:schemeClr>
                </a:solidFill>
                <a:cs typeface="Helvetica"/>
              </a:rPr>
              <a:t>IOTA-Damper</a:t>
            </a:r>
          </a:p>
          <a:p>
            <a:r>
              <a:rPr lang="en-US" sz="1800" dirty="0">
                <a:solidFill>
                  <a:schemeClr val="accent6">
                    <a:lumMod val="50000"/>
                  </a:schemeClr>
                </a:solidFill>
                <a:cs typeface="Helvetica"/>
              </a:rPr>
              <a:t>Generic Epics IOC</a:t>
            </a:r>
          </a:p>
          <a:p>
            <a:pPr>
              <a:buFont typeface="Arial" charset="0"/>
              <a:buChar char="•"/>
            </a:pPr>
            <a:endParaRPr lang="en-US" sz="1800" dirty="0">
              <a:solidFill>
                <a:srgbClr val="282828"/>
              </a:solidFill>
              <a:cs typeface="Helvetica"/>
            </a:endParaRPr>
          </a:p>
          <a:p>
            <a:pPr>
              <a:buFont typeface="Arial" charset="0"/>
              <a:buChar char="•"/>
            </a:pPr>
            <a:endParaRPr lang="en-US" sz="1800" dirty="0">
              <a:solidFill>
                <a:srgbClr val="282828"/>
              </a:solidFill>
              <a:cs typeface="Helvetica"/>
            </a:endParaRPr>
          </a:p>
          <a:p>
            <a:pPr marL="0" indent="0">
              <a:buFont typeface="Arial" charset="0"/>
              <a:buNone/>
            </a:pPr>
            <a:endParaRPr lang="en-US" dirty="0">
              <a:solidFill>
                <a:srgbClr val="282828"/>
              </a:solidFill>
              <a:cs typeface="Helvetica"/>
            </a:endParaRPr>
          </a:p>
          <a:p>
            <a:pPr marL="1828800" lvl="4" indent="0">
              <a:buNone/>
            </a:pPr>
            <a:endParaRPr lang="en-US" dirty="0"/>
          </a:p>
        </p:txBody>
      </p:sp>
      <p:sp>
        <p:nvSpPr>
          <p:cNvPr id="7" name="Title 6"/>
          <p:cNvSpPr>
            <a:spLocks noGrp="1"/>
          </p:cNvSpPr>
          <p:nvPr>
            <p:ph type="title"/>
          </p:nvPr>
        </p:nvSpPr>
        <p:spPr>
          <a:xfrm>
            <a:off x="457200" y="282574"/>
            <a:ext cx="8686800" cy="427877"/>
          </a:xfrm>
        </p:spPr>
        <p:txBody>
          <a:bodyPr/>
          <a:lstStyle/>
          <a:p>
            <a:r>
              <a:rPr lang="en-US" sz="1950" dirty="0"/>
              <a:t>Redis – AD Instrumentation</a:t>
            </a:r>
          </a:p>
        </p:txBody>
      </p:sp>
      <p:sp>
        <p:nvSpPr>
          <p:cNvPr id="3" name="Date Placeholder 2"/>
          <p:cNvSpPr>
            <a:spLocks noGrp="1"/>
          </p:cNvSpPr>
          <p:nvPr>
            <p:ph type="dt" sz="half" idx="2"/>
          </p:nvPr>
        </p:nvSpPr>
        <p:spPr>
          <a:xfrm>
            <a:off x="736827" y="6504213"/>
            <a:ext cx="793776" cy="241300"/>
          </a:xfrm>
        </p:spPr>
        <p:txBody>
          <a:bodyPr/>
          <a:lstStyle/>
          <a:p>
            <a:pPr>
              <a:defRPr/>
            </a:pPr>
            <a:fld id="{FA96D49F-E75B-CA4C-9755-57CB093C34C1}" type="datetime1">
              <a:rPr lang="en-US" smtClean="0"/>
              <a:t>9/21/2023</a:t>
            </a:fld>
            <a:endParaRPr lang="en-US" dirty="0"/>
          </a:p>
        </p:txBody>
      </p:sp>
      <p:sp>
        <p:nvSpPr>
          <p:cNvPr id="4" name="Footer Placeholder 3"/>
          <p:cNvSpPr>
            <a:spLocks noGrp="1"/>
          </p:cNvSpPr>
          <p:nvPr>
            <p:ph type="ftr" sz="quarter" idx="3"/>
          </p:nvPr>
        </p:nvSpPr>
        <p:spPr/>
        <p:txBody>
          <a:bodyPr/>
          <a:lstStyle/>
          <a:p>
            <a:pPr>
              <a:defRPr/>
            </a:pPr>
            <a:endParaRPr lang="en-US" dirty="0"/>
          </a:p>
        </p:txBody>
      </p:sp>
      <p:sp>
        <p:nvSpPr>
          <p:cNvPr id="5" name="Slide Number Placeholder 4"/>
          <p:cNvSpPr>
            <a:spLocks noGrp="1"/>
          </p:cNvSpPr>
          <p:nvPr>
            <p:ph type="sldNum" sz="quarter" idx="4"/>
          </p:nvPr>
        </p:nvSpPr>
        <p:spPr/>
        <p:txBody>
          <a:bodyPr/>
          <a:lstStyle/>
          <a:p>
            <a:pPr>
              <a:defRPr/>
            </a:pPr>
            <a:fld id="{148C009B-CB69-E04A-B9B3-34B26D69E9CF}" type="slidenum">
              <a:rPr lang="en-US" smtClean="0"/>
              <a:pPr>
                <a:defRPr/>
              </a:pPr>
              <a:t>12</a:t>
            </a:fld>
            <a:endParaRPr lang="en-US" dirty="0"/>
          </a:p>
        </p:txBody>
      </p:sp>
      <p:sp>
        <p:nvSpPr>
          <p:cNvPr id="8" name="TextBox 7">
            <a:extLst>
              <a:ext uri="{FF2B5EF4-FFF2-40B4-BE49-F238E27FC236}">
                <a16:creationId xmlns:a16="http://schemas.microsoft.com/office/drawing/2014/main" id="{8A66DB02-7FB7-6EA5-369E-F08FFC2C2509}"/>
              </a:ext>
            </a:extLst>
          </p:cNvPr>
          <p:cNvSpPr txBox="1"/>
          <p:nvPr/>
        </p:nvSpPr>
        <p:spPr>
          <a:xfrm>
            <a:off x="4895063" y="1110453"/>
            <a:ext cx="265149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p>
        </p:txBody>
      </p:sp>
      <p:sp>
        <p:nvSpPr>
          <p:cNvPr id="9" name="Rectangle 8">
            <a:extLst>
              <a:ext uri="{FF2B5EF4-FFF2-40B4-BE49-F238E27FC236}">
                <a16:creationId xmlns:a16="http://schemas.microsoft.com/office/drawing/2014/main" id="{94F208EC-6380-C14C-85C4-0677C729C2C7}"/>
              </a:ext>
            </a:extLst>
          </p:cNvPr>
          <p:cNvSpPr/>
          <p:nvPr/>
        </p:nvSpPr>
        <p:spPr>
          <a:xfrm>
            <a:off x="7589141" y="2970745"/>
            <a:ext cx="1319300" cy="914400"/>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82828"/>
                </a:solidFill>
                <a:cs typeface="Calibri"/>
              </a:rPr>
              <a:t>Device</a:t>
            </a:r>
            <a:endParaRPr lang="en-US" dirty="0">
              <a:solidFill>
                <a:srgbClr val="282828"/>
              </a:solidFill>
            </a:endParaRPr>
          </a:p>
        </p:txBody>
      </p:sp>
      <p:sp>
        <p:nvSpPr>
          <p:cNvPr id="10" name="Rectangle 9">
            <a:extLst>
              <a:ext uri="{FF2B5EF4-FFF2-40B4-BE49-F238E27FC236}">
                <a16:creationId xmlns:a16="http://schemas.microsoft.com/office/drawing/2014/main" id="{F6B02EDC-170A-A059-D569-DE801122A081}"/>
              </a:ext>
            </a:extLst>
          </p:cNvPr>
          <p:cNvSpPr/>
          <p:nvPr/>
        </p:nvSpPr>
        <p:spPr>
          <a:xfrm>
            <a:off x="7589141" y="1941623"/>
            <a:ext cx="1319300" cy="914400"/>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dirty="0">
                <a:solidFill>
                  <a:srgbClr val="282828"/>
                </a:solidFill>
                <a:cs typeface="Calibri"/>
              </a:rPr>
              <a:t>Device</a:t>
            </a:r>
            <a:endParaRPr lang="en-US" dirty="0">
              <a:solidFill>
                <a:srgbClr val="282828"/>
              </a:solidFill>
            </a:endParaRPr>
          </a:p>
        </p:txBody>
      </p:sp>
      <p:sp>
        <p:nvSpPr>
          <p:cNvPr id="11" name="Rectangle 10">
            <a:extLst>
              <a:ext uri="{FF2B5EF4-FFF2-40B4-BE49-F238E27FC236}">
                <a16:creationId xmlns:a16="http://schemas.microsoft.com/office/drawing/2014/main" id="{0A08D791-1C19-6129-E6BF-488C95CAF9B9}"/>
              </a:ext>
            </a:extLst>
          </p:cNvPr>
          <p:cNvSpPr/>
          <p:nvPr/>
        </p:nvSpPr>
        <p:spPr>
          <a:xfrm>
            <a:off x="7589141" y="3999867"/>
            <a:ext cx="1319300" cy="914400"/>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dirty="0">
                <a:solidFill>
                  <a:srgbClr val="282828"/>
                </a:solidFill>
                <a:cs typeface="Calibri"/>
              </a:rPr>
              <a:t>Device</a:t>
            </a:r>
            <a:endParaRPr lang="en-US" dirty="0">
              <a:solidFill>
                <a:srgbClr val="282828"/>
              </a:solidFill>
            </a:endParaRPr>
          </a:p>
        </p:txBody>
      </p:sp>
      <p:sp>
        <p:nvSpPr>
          <p:cNvPr id="12" name="Rectangle 11">
            <a:extLst>
              <a:ext uri="{FF2B5EF4-FFF2-40B4-BE49-F238E27FC236}">
                <a16:creationId xmlns:a16="http://schemas.microsoft.com/office/drawing/2014/main" id="{1F77882A-D133-112C-1602-F5D61E52E9DC}"/>
              </a:ext>
            </a:extLst>
          </p:cNvPr>
          <p:cNvSpPr/>
          <p:nvPr/>
        </p:nvSpPr>
        <p:spPr>
          <a:xfrm>
            <a:off x="5656901" y="2970218"/>
            <a:ext cx="914400" cy="91440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lumMod val="50000"/>
                  </a:schemeClr>
                </a:solidFill>
                <a:cs typeface="Calibri"/>
              </a:rPr>
              <a:t>Redis</a:t>
            </a:r>
            <a:endParaRPr lang="en-US" dirty="0">
              <a:solidFill>
                <a:schemeClr val="accent6">
                  <a:lumMod val="50000"/>
                </a:schemeClr>
              </a:solidFill>
            </a:endParaRPr>
          </a:p>
        </p:txBody>
      </p:sp>
      <p:sp>
        <p:nvSpPr>
          <p:cNvPr id="13" name="Rectangle 12">
            <a:extLst>
              <a:ext uri="{FF2B5EF4-FFF2-40B4-BE49-F238E27FC236}">
                <a16:creationId xmlns:a16="http://schemas.microsoft.com/office/drawing/2014/main" id="{4447C301-9089-D4E5-A47C-07E75841E505}"/>
              </a:ext>
            </a:extLst>
          </p:cNvPr>
          <p:cNvSpPr/>
          <p:nvPr/>
        </p:nvSpPr>
        <p:spPr>
          <a:xfrm>
            <a:off x="3378810" y="2969692"/>
            <a:ext cx="1563927" cy="922835"/>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lumMod val="50000"/>
                  </a:schemeClr>
                </a:solidFill>
                <a:cs typeface="Calibri"/>
              </a:rPr>
              <a:t>Frontend</a:t>
            </a:r>
          </a:p>
        </p:txBody>
      </p:sp>
      <p:sp>
        <p:nvSpPr>
          <p:cNvPr id="14" name="Rectangle 13">
            <a:extLst>
              <a:ext uri="{FF2B5EF4-FFF2-40B4-BE49-F238E27FC236}">
                <a16:creationId xmlns:a16="http://schemas.microsoft.com/office/drawing/2014/main" id="{E3DEC147-88B3-0F16-9C0A-DC485C991E66}"/>
              </a:ext>
            </a:extLst>
          </p:cNvPr>
          <p:cNvSpPr/>
          <p:nvPr/>
        </p:nvSpPr>
        <p:spPr>
          <a:xfrm>
            <a:off x="5385914" y="4749038"/>
            <a:ext cx="1673588"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lumMod val="50000"/>
                  </a:schemeClr>
                </a:solidFill>
                <a:cs typeface="Calibri"/>
              </a:rPr>
              <a:t>Secondary Parameters</a:t>
            </a:r>
            <a:endParaRPr lang="en-US" dirty="0">
              <a:solidFill>
                <a:schemeClr val="accent6">
                  <a:lumMod val="50000"/>
                </a:schemeClr>
              </a:solidFill>
            </a:endParaRPr>
          </a:p>
        </p:txBody>
      </p:sp>
      <p:sp>
        <p:nvSpPr>
          <p:cNvPr id="15" name="Rectangle 14">
            <a:extLst>
              <a:ext uri="{FF2B5EF4-FFF2-40B4-BE49-F238E27FC236}">
                <a16:creationId xmlns:a16="http://schemas.microsoft.com/office/drawing/2014/main" id="{B5B3B21A-FB0C-4D39-01D1-1B3F57560105}"/>
              </a:ext>
            </a:extLst>
          </p:cNvPr>
          <p:cNvSpPr/>
          <p:nvPr/>
        </p:nvSpPr>
        <p:spPr>
          <a:xfrm>
            <a:off x="5435998" y="1391213"/>
            <a:ext cx="1572363"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lumMod val="50000"/>
                  </a:schemeClr>
                </a:solidFill>
                <a:cs typeface="Calibri"/>
              </a:rPr>
              <a:t>Producers</a:t>
            </a:r>
          </a:p>
        </p:txBody>
      </p:sp>
      <p:cxnSp>
        <p:nvCxnSpPr>
          <p:cNvPr id="16" name="Straight Arrow Connector 15">
            <a:extLst>
              <a:ext uri="{FF2B5EF4-FFF2-40B4-BE49-F238E27FC236}">
                <a16:creationId xmlns:a16="http://schemas.microsoft.com/office/drawing/2014/main" id="{8377A5D9-AD4D-A33D-1A6F-F7078AD9AE79}"/>
              </a:ext>
            </a:extLst>
          </p:cNvPr>
          <p:cNvCxnSpPr/>
          <p:nvPr/>
        </p:nvCxnSpPr>
        <p:spPr>
          <a:xfrm flipH="1">
            <a:off x="6687286" y="2504161"/>
            <a:ext cx="814863" cy="8975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BD2A4983-E371-670E-5558-A4016ECE2A4D}"/>
              </a:ext>
            </a:extLst>
          </p:cNvPr>
          <p:cNvCxnSpPr/>
          <p:nvPr/>
        </p:nvCxnSpPr>
        <p:spPr>
          <a:xfrm flipH="1">
            <a:off x="6779551" y="3406225"/>
            <a:ext cx="755813" cy="202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0BDD8A9-9078-E444-4658-19E877FCF809}"/>
              </a:ext>
            </a:extLst>
          </p:cNvPr>
          <p:cNvCxnSpPr>
            <a:cxnSpLocks/>
          </p:cNvCxnSpPr>
          <p:nvPr/>
        </p:nvCxnSpPr>
        <p:spPr>
          <a:xfrm flipH="1" flipV="1">
            <a:off x="6712592" y="3502915"/>
            <a:ext cx="764251" cy="9160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501B00EB-3960-FAFC-0B75-1DCB2F9817E6}"/>
              </a:ext>
            </a:extLst>
          </p:cNvPr>
          <p:cNvCxnSpPr/>
          <p:nvPr/>
        </p:nvCxnSpPr>
        <p:spPr>
          <a:xfrm flipH="1">
            <a:off x="6230720" y="2401881"/>
            <a:ext cx="5061" cy="4841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8F4AB2EE-72B1-DE5C-B506-E621052235FC}"/>
              </a:ext>
            </a:extLst>
          </p:cNvPr>
          <p:cNvCxnSpPr/>
          <p:nvPr/>
        </p:nvCxnSpPr>
        <p:spPr>
          <a:xfrm flipH="1">
            <a:off x="6230194" y="3961909"/>
            <a:ext cx="5060" cy="70351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FA6FDCCD-8FBB-A147-1041-0A0DBD4212F7}"/>
              </a:ext>
            </a:extLst>
          </p:cNvPr>
          <p:cNvCxnSpPr/>
          <p:nvPr/>
        </p:nvCxnSpPr>
        <p:spPr>
          <a:xfrm flipH="1">
            <a:off x="4998094" y="3455254"/>
            <a:ext cx="553363" cy="33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8007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282574"/>
            <a:ext cx="8686800" cy="427877"/>
          </a:xfrm>
        </p:spPr>
        <p:txBody>
          <a:bodyPr/>
          <a:lstStyle/>
          <a:p>
            <a:r>
              <a:rPr lang="en-US" sz="1950" dirty="0"/>
              <a:t>Redis – AD Instrumentation Example</a:t>
            </a:r>
          </a:p>
        </p:txBody>
      </p:sp>
      <p:sp>
        <p:nvSpPr>
          <p:cNvPr id="3" name="Date Placeholder 2"/>
          <p:cNvSpPr>
            <a:spLocks noGrp="1"/>
          </p:cNvSpPr>
          <p:nvPr>
            <p:ph type="dt" sz="half" idx="2"/>
          </p:nvPr>
        </p:nvSpPr>
        <p:spPr>
          <a:xfrm>
            <a:off x="736827" y="6504213"/>
            <a:ext cx="793776" cy="241300"/>
          </a:xfrm>
        </p:spPr>
        <p:txBody>
          <a:bodyPr/>
          <a:lstStyle/>
          <a:p>
            <a:pPr>
              <a:defRPr/>
            </a:pPr>
            <a:fld id="{FA96D49F-E75B-CA4C-9755-57CB093C34C1}" type="datetime1">
              <a:rPr lang="en-US" smtClean="0"/>
              <a:t>9/21/2023</a:t>
            </a:fld>
            <a:endParaRPr lang="en-US" dirty="0"/>
          </a:p>
        </p:txBody>
      </p:sp>
      <p:sp>
        <p:nvSpPr>
          <p:cNvPr id="4" name="Footer Placeholder 3"/>
          <p:cNvSpPr>
            <a:spLocks noGrp="1"/>
          </p:cNvSpPr>
          <p:nvPr>
            <p:ph type="ftr" sz="quarter" idx="3"/>
          </p:nvPr>
        </p:nvSpPr>
        <p:spPr/>
        <p:txBody>
          <a:bodyPr/>
          <a:lstStyle/>
          <a:p>
            <a:pPr>
              <a:defRPr/>
            </a:pPr>
            <a:endParaRPr lang="en-US" dirty="0"/>
          </a:p>
        </p:txBody>
      </p:sp>
      <p:sp>
        <p:nvSpPr>
          <p:cNvPr id="5" name="Slide Number Placeholder 4"/>
          <p:cNvSpPr>
            <a:spLocks noGrp="1"/>
          </p:cNvSpPr>
          <p:nvPr>
            <p:ph type="sldNum" sz="quarter" idx="4"/>
          </p:nvPr>
        </p:nvSpPr>
        <p:spPr/>
        <p:txBody>
          <a:bodyPr/>
          <a:lstStyle/>
          <a:p>
            <a:pPr>
              <a:defRPr/>
            </a:pPr>
            <a:fld id="{148C009B-CB69-E04A-B9B3-34B26D69E9CF}" type="slidenum">
              <a:rPr lang="en-US" smtClean="0"/>
              <a:pPr>
                <a:defRPr/>
              </a:pPr>
              <a:t>13</a:t>
            </a:fld>
            <a:endParaRPr lang="en-US" dirty="0"/>
          </a:p>
        </p:txBody>
      </p:sp>
      <p:sp>
        <p:nvSpPr>
          <p:cNvPr id="8" name="TextBox 7">
            <a:extLst>
              <a:ext uri="{FF2B5EF4-FFF2-40B4-BE49-F238E27FC236}">
                <a16:creationId xmlns:a16="http://schemas.microsoft.com/office/drawing/2014/main" id="{8A66DB02-7FB7-6EA5-369E-F08FFC2C2509}"/>
              </a:ext>
            </a:extLst>
          </p:cNvPr>
          <p:cNvSpPr txBox="1"/>
          <p:nvPr/>
        </p:nvSpPr>
        <p:spPr>
          <a:xfrm>
            <a:off x="2904303" y="1000792"/>
            <a:ext cx="265149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p>
        </p:txBody>
      </p:sp>
      <p:sp>
        <p:nvSpPr>
          <p:cNvPr id="9" name="Rectangle 8">
            <a:extLst>
              <a:ext uri="{FF2B5EF4-FFF2-40B4-BE49-F238E27FC236}">
                <a16:creationId xmlns:a16="http://schemas.microsoft.com/office/drawing/2014/main" id="{94F208EC-6380-C14C-85C4-0677C729C2C7}"/>
              </a:ext>
            </a:extLst>
          </p:cNvPr>
          <p:cNvSpPr/>
          <p:nvPr/>
        </p:nvSpPr>
        <p:spPr>
          <a:xfrm>
            <a:off x="7074580" y="2861084"/>
            <a:ext cx="1319300" cy="914400"/>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282828"/>
                </a:solidFill>
                <a:cs typeface="Calibri"/>
              </a:rPr>
              <a:t>Device</a:t>
            </a:r>
            <a:endParaRPr lang="en-US" dirty="0">
              <a:solidFill>
                <a:srgbClr val="282828"/>
              </a:solidFill>
            </a:endParaRPr>
          </a:p>
        </p:txBody>
      </p:sp>
      <p:sp>
        <p:nvSpPr>
          <p:cNvPr id="12" name="Rectangle 11">
            <a:extLst>
              <a:ext uri="{FF2B5EF4-FFF2-40B4-BE49-F238E27FC236}">
                <a16:creationId xmlns:a16="http://schemas.microsoft.com/office/drawing/2014/main" id="{1F77882A-D133-112C-1602-F5D61E52E9DC}"/>
              </a:ext>
            </a:extLst>
          </p:cNvPr>
          <p:cNvSpPr/>
          <p:nvPr/>
        </p:nvSpPr>
        <p:spPr>
          <a:xfrm>
            <a:off x="3666141" y="2860558"/>
            <a:ext cx="914400" cy="91440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lumMod val="50000"/>
                  </a:schemeClr>
                </a:solidFill>
                <a:cs typeface="Calibri"/>
              </a:rPr>
              <a:t>Redis</a:t>
            </a:r>
            <a:endParaRPr lang="en-US" dirty="0">
              <a:solidFill>
                <a:schemeClr val="accent6">
                  <a:lumMod val="50000"/>
                </a:schemeClr>
              </a:solidFill>
            </a:endParaRPr>
          </a:p>
        </p:txBody>
      </p:sp>
      <p:sp>
        <p:nvSpPr>
          <p:cNvPr id="13" name="Rectangle 12">
            <a:extLst>
              <a:ext uri="{FF2B5EF4-FFF2-40B4-BE49-F238E27FC236}">
                <a16:creationId xmlns:a16="http://schemas.microsoft.com/office/drawing/2014/main" id="{4447C301-9089-D4E5-A47C-07E75841E505}"/>
              </a:ext>
            </a:extLst>
          </p:cNvPr>
          <p:cNvSpPr/>
          <p:nvPr/>
        </p:nvSpPr>
        <p:spPr>
          <a:xfrm>
            <a:off x="1388050" y="2860031"/>
            <a:ext cx="1563927" cy="922835"/>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lumMod val="50000"/>
                  </a:schemeClr>
                </a:solidFill>
                <a:cs typeface="Calibri"/>
              </a:rPr>
              <a:t>Frontend</a:t>
            </a:r>
          </a:p>
        </p:txBody>
      </p:sp>
      <p:sp>
        <p:nvSpPr>
          <p:cNvPr id="14" name="Rectangle 13">
            <a:extLst>
              <a:ext uri="{FF2B5EF4-FFF2-40B4-BE49-F238E27FC236}">
                <a16:creationId xmlns:a16="http://schemas.microsoft.com/office/drawing/2014/main" id="{E3DEC147-88B3-0F16-9C0A-DC485C991E66}"/>
              </a:ext>
            </a:extLst>
          </p:cNvPr>
          <p:cNvSpPr/>
          <p:nvPr/>
        </p:nvSpPr>
        <p:spPr>
          <a:xfrm>
            <a:off x="3395154" y="4639377"/>
            <a:ext cx="1673588" cy="91440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lumMod val="50000"/>
                  </a:schemeClr>
                </a:solidFill>
                <a:cs typeface="Calibri"/>
              </a:rPr>
              <a:t>Secondary Parameters</a:t>
            </a:r>
            <a:endParaRPr lang="en-US" dirty="0">
              <a:solidFill>
                <a:schemeClr val="accent6">
                  <a:lumMod val="50000"/>
                </a:schemeClr>
              </a:solidFill>
            </a:endParaRPr>
          </a:p>
        </p:txBody>
      </p:sp>
      <p:sp>
        <p:nvSpPr>
          <p:cNvPr id="15" name="Rectangle 14">
            <a:extLst>
              <a:ext uri="{FF2B5EF4-FFF2-40B4-BE49-F238E27FC236}">
                <a16:creationId xmlns:a16="http://schemas.microsoft.com/office/drawing/2014/main" id="{B5B3B21A-FB0C-4D39-01D1-1B3F57560105}"/>
              </a:ext>
            </a:extLst>
          </p:cNvPr>
          <p:cNvSpPr/>
          <p:nvPr/>
        </p:nvSpPr>
        <p:spPr>
          <a:xfrm>
            <a:off x="3445238" y="1281553"/>
            <a:ext cx="1572363" cy="914400"/>
          </a:xfrm>
          <a:prstGeom prst="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lumMod val="50000"/>
                  </a:schemeClr>
                </a:solidFill>
                <a:cs typeface="Calibri"/>
              </a:rPr>
              <a:t>Producers</a:t>
            </a:r>
          </a:p>
        </p:txBody>
      </p:sp>
      <p:cxnSp>
        <p:nvCxnSpPr>
          <p:cNvPr id="17" name="Straight Arrow Connector 16">
            <a:extLst>
              <a:ext uri="{FF2B5EF4-FFF2-40B4-BE49-F238E27FC236}">
                <a16:creationId xmlns:a16="http://schemas.microsoft.com/office/drawing/2014/main" id="{BD2A4983-E371-670E-5558-A4016ECE2A4D}"/>
              </a:ext>
            </a:extLst>
          </p:cNvPr>
          <p:cNvCxnSpPr/>
          <p:nvPr/>
        </p:nvCxnSpPr>
        <p:spPr>
          <a:xfrm flipH="1" flipV="1">
            <a:off x="4788791" y="3308375"/>
            <a:ext cx="2181399" cy="50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FA6FDCCD-8FBB-A147-1041-0A0DBD4212F7}"/>
              </a:ext>
            </a:extLst>
          </p:cNvPr>
          <p:cNvCxnSpPr/>
          <p:nvPr/>
        </p:nvCxnSpPr>
        <p:spPr>
          <a:xfrm flipH="1" flipV="1">
            <a:off x="3024204" y="3348969"/>
            <a:ext cx="587105" cy="50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43803A6D-C224-099B-7578-D94E1FADED6F}"/>
              </a:ext>
            </a:extLst>
          </p:cNvPr>
          <p:cNvSpPr txBox="1"/>
          <p:nvPr/>
        </p:nvSpPr>
        <p:spPr>
          <a:xfrm>
            <a:off x="6120845" y="3914162"/>
            <a:ext cx="3564028"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1200" dirty="0">
                <a:latin typeface="Calibri"/>
              </a:rPr>
              <a:t>External Trigger at 15 Hz</a:t>
            </a:r>
          </a:p>
          <a:p>
            <a:pPr marL="342900" indent="-342900">
              <a:buFont typeface="Arial"/>
              <a:buChar char="•"/>
            </a:pPr>
            <a:r>
              <a:rPr lang="en-US" sz="1300" dirty="0">
                <a:latin typeface="Calibri"/>
                <a:cs typeface="Calibri"/>
              </a:rPr>
              <a:t>4000 Bytes @ 15 Hz into a stream</a:t>
            </a:r>
            <a:endParaRPr lang="en-US" sz="1200" dirty="0">
              <a:latin typeface="Calibri"/>
            </a:endParaRPr>
          </a:p>
        </p:txBody>
      </p:sp>
      <p:sp>
        <p:nvSpPr>
          <p:cNvPr id="24" name="TextBox 23">
            <a:extLst>
              <a:ext uri="{FF2B5EF4-FFF2-40B4-BE49-F238E27FC236}">
                <a16:creationId xmlns:a16="http://schemas.microsoft.com/office/drawing/2014/main" id="{ED1E0887-D694-D2B3-E925-59B4570E715F}"/>
              </a:ext>
            </a:extLst>
          </p:cNvPr>
          <p:cNvSpPr txBox="1"/>
          <p:nvPr/>
        </p:nvSpPr>
        <p:spPr>
          <a:xfrm>
            <a:off x="5262446" y="2945977"/>
            <a:ext cx="1233586"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000" dirty="0"/>
          </a:p>
        </p:txBody>
      </p:sp>
      <p:cxnSp>
        <p:nvCxnSpPr>
          <p:cNvPr id="25" name="Straight Arrow Connector 24">
            <a:extLst>
              <a:ext uri="{FF2B5EF4-FFF2-40B4-BE49-F238E27FC236}">
                <a16:creationId xmlns:a16="http://schemas.microsoft.com/office/drawing/2014/main" id="{E26E79F6-D98E-5912-964A-91595B20BA31}"/>
              </a:ext>
            </a:extLst>
          </p:cNvPr>
          <p:cNvCxnSpPr/>
          <p:nvPr/>
        </p:nvCxnSpPr>
        <p:spPr>
          <a:xfrm flipH="1">
            <a:off x="4159297" y="2228429"/>
            <a:ext cx="5061" cy="585418"/>
          </a:xfrm>
          <a:prstGeom prst="straightConnector1">
            <a:avLst/>
          </a:prstGeom>
          <a:ln>
            <a:solidFill>
              <a:schemeClr val="accent4">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89EA4FEA-7E6B-F62C-68CC-4907B5C08778}"/>
              </a:ext>
            </a:extLst>
          </p:cNvPr>
          <p:cNvCxnSpPr>
            <a:cxnSpLocks/>
          </p:cNvCxnSpPr>
          <p:nvPr/>
        </p:nvCxnSpPr>
        <p:spPr>
          <a:xfrm flipH="1">
            <a:off x="3939976" y="3856466"/>
            <a:ext cx="5061" cy="678207"/>
          </a:xfrm>
          <a:prstGeom prst="straightConnector1">
            <a:avLst/>
          </a:prstGeom>
          <a:ln>
            <a:solidFill>
              <a:schemeClr val="accent4">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7A028DE1-1323-AE4F-2239-5C0EF1EF63DD}"/>
              </a:ext>
            </a:extLst>
          </p:cNvPr>
          <p:cNvCxnSpPr>
            <a:cxnSpLocks/>
          </p:cNvCxnSpPr>
          <p:nvPr/>
        </p:nvCxnSpPr>
        <p:spPr>
          <a:xfrm flipH="1">
            <a:off x="3020516" y="3164761"/>
            <a:ext cx="578670" cy="3372"/>
          </a:xfrm>
          <a:prstGeom prst="straightConnector1">
            <a:avLst/>
          </a:prstGeom>
          <a:ln>
            <a:solidFill>
              <a:schemeClr val="accent4">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220933C1-879D-0474-DE1F-DEBE4EA2716D}"/>
              </a:ext>
            </a:extLst>
          </p:cNvPr>
          <p:cNvCxnSpPr>
            <a:cxnSpLocks/>
          </p:cNvCxnSpPr>
          <p:nvPr/>
        </p:nvCxnSpPr>
        <p:spPr>
          <a:xfrm>
            <a:off x="4128679" y="3858014"/>
            <a:ext cx="4011" cy="6834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CD842553-9FE2-5C26-AE64-FC42700BD0CC}"/>
              </a:ext>
            </a:extLst>
          </p:cNvPr>
          <p:cNvCxnSpPr>
            <a:cxnSpLocks/>
          </p:cNvCxnSpPr>
          <p:nvPr/>
        </p:nvCxnSpPr>
        <p:spPr>
          <a:xfrm flipV="1">
            <a:off x="4319179" y="3842955"/>
            <a:ext cx="4011" cy="675459"/>
          </a:xfrm>
          <a:prstGeom prst="straightConnector1">
            <a:avLst/>
          </a:prstGeom>
          <a:ln>
            <a:solidFill>
              <a:schemeClr val="accent3">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2CF97193-4158-81DD-4141-CAC371F028BB}"/>
              </a:ext>
            </a:extLst>
          </p:cNvPr>
          <p:cNvCxnSpPr>
            <a:cxnSpLocks/>
          </p:cNvCxnSpPr>
          <p:nvPr/>
        </p:nvCxnSpPr>
        <p:spPr>
          <a:xfrm flipH="1" flipV="1">
            <a:off x="3027790" y="3531804"/>
            <a:ext cx="567489" cy="8709"/>
          </a:xfrm>
          <a:prstGeom prst="straightConnector1">
            <a:avLst/>
          </a:prstGeom>
          <a:ln>
            <a:solidFill>
              <a:schemeClr val="accent3">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4D18F39C-B7CE-D011-1E92-C5F6074BC86D}"/>
              </a:ext>
            </a:extLst>
          </p:cNvPr>
          <p:cNvCxnSpPr>
            <a:cxnSpLocks/>
          </p:cNvCxnSpPr>
          <p:nvPr/>
        </p:nvCxnSpPr>
        <p:spPr>
          <a:xfrm flipV="1">
            <a:off x="3034035" y="3688833"/>
            <a:ext cx="564330" cy="2978"/>
          </a:xfrm>
          <a:prstGeom prst="straightConnector1">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43EADE4F-73E6-CFF2-C12B-49AC868396F7}"/>
              </a:ext>
            </a:extLst>
          </p:cNvPr>
          <p:cNvCxnSpPr>
            <a:cxnSpLocks/>
          </p:cNvCxnSpPr>
          <p:nvPr/>
        </p:nvCxnSpPr>
        <p:spPr>
          <a:xfrm>
            <a:off x="4818385" y="3501310"/>
            <a:ext cx="2151830" cy="3372"/>
          </a:xfrm>
          <a:prstGeom prst="straightConnector1">
            <a:avLst/>
          </a:prstGeom>
          <a:ln>
            <a:solidFill>
              <a:schemeClr val="accent2">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A908D6C9-D7CE-9A98-0D57-4EFCBC1E396A}"/>
              </a:ext>
            </a:extLst>
          </p:cNvPr>
          <p:cNvSpPr/>
          <p:nvPr/>
        </p:nvSpPr>
        <p:spPr>
          <a:xfrm>
            <a:off x="3732815" y="2831983"/>
            <a:ext cx="914400" cy="91440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lumMod val="50000"/>
                  </a:schemeClr>
                </a:solidFill>
                <a:cs typeface="Calibri"/>
              </a:rPr>
              <a:t>Redis</a:t>
            </a:r>
            <a:endParaRPr lang="en-US" dirty="0">
              <a:solidFill>
                <a:schemeClr val="accent6">
                  <a:lumMod val="50000"/>
                </a:schemeClr>
              </a:solidFill>
            </a:endParaRPr>
          </a:p>
        </p:txBody>
      </p:sp>
      <p:sp>
        <p:nvSpPr>
          <p:cNvPr id="34" name="Rectangle 33">
            <a:extLst>
              <a:ext uri="{FF2B5EF4-FFF2-40B4-BE49-F238E27FC236}">
                <a16:creationId xmlns:a16="http://schemas.microsoft.com/office/drawing/2014/main" id="{5A955520-44A5-4CA0-0B02-D378F380CD6D}"/>
              </a:ext>
            </a:extLst>
          </p:cNvPr>
          <p:cNvSpPr/>
          <p:nvPr/>
        </p:nvSpPr>
        <p:spPr>
          <a:xfrm>
            <a:off x="3818540" y="2803408"/>
            <a:ext cx="914400" cy="91440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lumMod val="50000"/>
                  </a:schemeClr>
                </a:solidFill>
                <a:cs typeface="Calibri"/>
              </a:rPr>
              <a:t>Redis</a:t>
            </a:r>
            <a:endParaRPr lang="en-US" dirty="0">
              <a:solidFill>
                <a:schemeClr val="accent6">
                  <a:lumMod val="50000"/>
                </a:schemeClr>
              </a:solidFill>
            </a:endParaRPr>
          </a:p>
        </p:txBody>
      </p:sp>
      <p:sp>
        <p:nvSpPr>
          <p:cNvPr id="2" name="TextBox 1">
            <a:extLst>
              <a:ext uri="{FF2B5EF4-FFF2-40B4-BE49-F238E27FC236}">
                <a16:creationId xmlns:a16="http://schemas.microsoft.com/office/drawing/2014/main" id="{8EF9951E-8742-E69F-7CC8-341E9DCF876C}"/>
              </a:ext>
            </a:extLst>
          </p:cNvPr>
          <p:cNvSpPr txBox="1"/>
          <p:nvPr/>
        </p:nvSpPr>
        <p:spPr>
          <a:xfrm>
            <a:off x="2491820" y="5657236"/>
            <a:ext cx="3564028"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1200" dirty="0">
                <a:latin typeface="Calibri"/>
              </a:rPr>
              <a:t>External Trigger at 15 Hz</a:t>
            </a:r>
          </a:p>
          <a:p>
            <a:pPr marL="342900" indent="-342900">
              <a:buFont typeface="Arial"/>
              <a:buChar char="•"/>
            </a:pPr>
            <a:r>
              <a:rPr lang="en-US" sz="1300" dirty="0">
                <a:latin typeface="Calibri"/>
                <a:cs typeface="Calibri"/>
              </a:rPr>
              <a:t>4000 Bytes @ 15 Hz into a stream</a:t>
            </a:r>
            <a:endParaRPr lang="en-US" sz="1200" dirty="0">
              <a:latin typeface="Calibri"/>
            </a:endParaRPr>
          </a:p>
        </p:txBody>
      </p:sp>
      <p:sp>
        <p:nvSpPr>
          <p:cNvPr id="6" name="TextBox 5">
            <a:extLst>
              <a:ext uri="{FF2B5EF4-FFF2-40B4-BE49-F238E27FC236}">
                <a16:creationId xmlns:a16="http://schemas.microsoft.com/office/drawing/2014/main" id="{BC81C646-06A2-5A51-F5C1-11B3F67D76B7}"/>
              </a:ext>
            </a:extLst>
          </p:cNvPr>
          <p:cNvSpPr txBox="1"/>
          <p:nvPr/>
        </p:nvSpPr>
        <p:spPr>
          <a:xfrm>
            <a:off x="5187395" y="1285261"/>
            <a:ext cx="374500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1200" dirty="0">
                <a:latin typeface="Calibri"/>
              </a:rPr>
              <a:t>TCLK Multicast Listener</a:t>
            </a:r>
          </a:p>
          <a:p>
            <a:pPr marL="342900" indent="-342900">
              <a:buFont typeface="Arial"/>
              <a:buChar char="•"/>
            </a:pPr>
            <a:r>
              <a:rPr lang="en-US" sz="1200" dirty="0">
                <a:latin typeface="Calibri"/>
              </a:rPr>
              <a:t>Produce Event streams with TOD synced to the TLG </a:t>
            </a:r>
          </a:p>
        </p:txBody>
      </p:sp>
    </p:spTree>
    <p:extLst>
      <p:ext uri="{BB962C8B-B14F-4D97-AF65-F5344CB8AC3E}">
        <p14:creationId xmlns:p14="http://schemas.microsoft.com/office/powerpoint/2010/main" val="3530083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1" y="1002372"/>
            <a:ext cx="8286108" cy="5059363"/>
          </a:xfrm>
        </p:spPr>
        <p:txBody>
          <a:bodyPr lIns="0" tIns="0" rIns="0" bIns="0" anchor="t"/>
          <a:lstStyle/>
          <a:p>
            <a:endParaRPr lang="en-US" sz="1600" b="1" dirty="0"/>
          </a:p>
          <a:p>
            <a:pPr marL="1828800" lvl="4" indent="0">
              <a:buNone/>
            </a:pPr>
            <a:endParaRPr lang="en-US" dirty="0"/>
          </a:p>
        </p:txBody>
      </p:sp>
      <p:sp>
        <p:nvSpPr>
          <p:cNvPr id="7" name="Title 6"/>
          <p:cNvSpPr>
            <a:spLocks noGrp="1"/>
          </p:cNvSpPr>
          <p:nvPr>
            <p:ph type="title"/>
          </p:nvPr>
        </p:nvSpPr>
        <p:spPr>
          <a:xfrm>
            <a:off x="431894" y="442847"/>
            <a:ext cx="8686800" cy="427877"/>
          </a:xfrm>
        </p:spPr>
        <p:txBody>
          <a:bodyPr/>
          <a:lstStyle/>
          <a:p>
            <a:r>
              <a:rPr lang="en-US" sz="1950" dirty="0"/>
              <a:t>Questions?</a:t>
            </a:r>
          </a:p>
        </p:txBody>
      </p:sp>
      <p:sp>
        <p:nvSpPr>
          <p:cNvPr id="3" name="Date Placeholder 2"/>
          <p:cNvSpPr>
            <a:spLocks noGrp="1"/>
          </p:cNvSpPr>
          <p:nvPr>
            <p:ph type="dt" sz="half" idx="2"/>
          </p:nvPr>
        </p:nvSpPr>
        <p:spPr>
          <a:xfrm>
            <a:off x="736827" y="6504213"/>
            <a:ext cx="793776" cy="241300"/>
          </a:xfrm>
        </p:spPr>
        <p:txBody>
          <a:bodyPr/>
          <a:lstStyle/>
          <a:p>
            <a:pPr>
              <a:defRPr/>
            </a:pPr>
            <a:fld id="{FA96D49F-E75B-CA4C-9755-57CB093C34C1}" type="datetime1">
              <a:rPr lang="en-US" smtClean="0"/>
              <a:t>9/21/2023</a:t>
            </a:fld>
            <a:endParaRPr lang="en-US" dirty="0"/>
          </a:p>
        </p:txBody>
      </p:sp>
      <p:sp>
        <p:nvSpPr>
          <p:cNvPr id="4" name="Footer Placeholder 3"/>
          <p:cNvSpPr>
            <a:spLocks noGrp="1"/>
          </p:cNvSpPr>
          <p:nvPr>
            <p:ph type="ftr" sz="quarter" idx="3"/>
          </p:nvPr>
        </p:nvSpPr>
        <p:spPr/>
        <p:txBody>
          <a:bodyPr/>
          <a:lstStyle/>
          <a:p>
            <a:pPr>
              <a:defRPr/>
            </a:pPr>
            <a:endParaRPr lang="en-US" dirty="0"/>
          </a:p>
        </p:txBody>
      </p:sp>
      <p:sp>
        <p:nvSpPr>
          <p:cNvPr id="5" name="Slide Number Placeholder 4"/>
          <p:cNvSpPr>
            <a:spLocks noGrp="1"/>
          </p:cNvSpPr>
          <p:nvPr>
            <p:ph type="sldNum" sz="quarter" idx="4"/>
          </p:nvPr>
        </p:nvSpPr>
        <p:spPr/>
        <p:txBody>
          <a:bodyPr/>
          <a:lstStyle/>
          <a:p>
            <a:pPr>
              <a:defRPr/>
            </a:pPr>
            <a:fld id="{148C009B-CB69-E04A-B9B3-34B26D69E9CF}" type="slidenum">
              <a:rPr lang="en-US" smtClean="0"/>
              <a:pPr>
                <a:defRPr/>
              </a:pPr>
              <a:t>14</a:t>
            </a:fld>
            <a:endParaRPr lang="en-US" dirty="0"/>
          </a:p>
        </p:txBody>
      </p:sp>
    </p:spTree>
    <p:extLst>
      <p:ext uri="{BB962C8B-B14F-4D97-AF65-F5344CB8AC3E}">
        <p14:creationId xmlns:p14="http://schemas.microsoft.com/office/powerpoint/2010/main" val="979820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1" y="1002372"/>
            <a:ext cx="8286108" cy="5059363"/>
          </a:xfrm>
        </p:spPr>
        <p:txBody>
          <a:bodyPr lIns="0" tIns="0" rIns="0" bIns="0" anchor="t"/>
          <a:lstStyle/>
          <a:p>
            <a:endParaRPr lang="en-US" sz="1600" b="1" dirty="0"/>
          </a:p>
          <a:p>
            <a:pPr marL="1828800" lvl="4" indent="0">
              <a:buNone/>
            </a:pPr>
            <a:endParaRPr lang="en-US" dirty="0"/>
          </a:p>
        </p:txBody>
      </p:sp>
      <p:sp>
        <p:nvSpPr>
          <p:cNvPr id="7" name="Title 6"/>
          <p:cNvSpPr>
            <a:spLocks noGrp="1"/>
          </p:cNvSpPr>
          <p:nvPr>
            <p:ph type="title"/>
          </p:nvPr>
        </p:nvSpPr>
        <p:spPr>
          <a:xfrm>
            <a:off x="431894" y="442847"/>
            <a:ext cx="8686800" cy="427877"/>
          </a:xfrm>
        </p:spPr>
        <p:txBody>
          <a:bodyPr/>
          <a:lstStyle/>
          <a:p>
            <a:r>
              <a:rPr lang="en-US" sz="1950" dirty="0"/>
              <a:t>Benchmarks</a:t>
            </a:r>
          </a:p>
        </p:txBody>
      </p:sp>
      <p:sp>
        <p:nvSpPr>
          <p:cNvPr id="3" name="Date Placeholder 2"/>
          <p:cNvSpPr>
            <a:spLocks noGrp="1"/>
          </p:cNvSpPr>
          <p:nvPr>
            <p:ph type="dt" sz="half" idx="2"/>
          </p:nvPr>
        </p:nvSpPr>
        <p:spPr>
          <a:xfrm>
            <a:off x="736827" y="6504213"/>
            <a:ext cx="793776" cy="241300"/>
          </a:xfrm>
        </p:spPr>
        <p:txBody>
          <a:bodyPr/>
          <a:lstStyle/>
          <a:p>
            <a:pPr>
              <a:defRPr/>
            </a:pPr>
            <a:fld id="{FA96D49F-E75B-CA4C-9755-57CB093C34C1}" type="datetime1">
              <a:rPr lang="en-US" smtClean="0"/>
              <a:t>9/21/2023</a:t>
            </a:fld>
            <a:endParaRPr lang="en-US" dirty="0"/>
          </a:p>
        </p:txBody>
      </p:sp>
      <p:sp>
        <p:nvSpPr>
          <p:cNvPr id="4" name="Footer Placeholder 3"/>
          <p:cNvSpPr>
            <a:spLocks noGrp="1"/>
          </p:cNvSpPr>
          <p:nvPr>
            <p:ph type="ftr" sz="quarter" idx="3"/>
          </p:nvPr>
        </p:nvSpPr>
        <p:spPr/>
        <p:txBody>
          <a:bodyPr/>
          <a:lstStyle/>
          <a:p>
            <a:pPr>
              <a:defRPr/>
            </a:pPr>
            <a:endParaRPr lang="en-US" dirty="0"/>
          </a:p>
        </p:txBody>
      </p:sp>
      <p:sp>
        <p:nvSpPr>
          <p:cNvPr id="5" name="Slide Number Placeholder 4"/>
          <p:cNvSpPr>
            <a:spLocks noGrp="1"/>
          </p:cNvSpPr>
          <p:nvPr>
            <p:ph type="sldNum" sz="quarter" idx="4"/>
          </p:nvPr>
        </p:nvSpPr>
        <p:spPr/>
        <p:txBody>
          <a:bodyPr/>
          <a:lstStyle/>
          <a:p>
            <a:pPr>
              <a:defRPr/>
            </a:pPr>
            <a:fld id="{148C009B-CB69-E04A-B9B3-34B26D69E9CF}" type="slidenum">
              <a:rPr lang="en-US" smtClean="0"/>
              <a:pPr>
                <a:defRPr/>
              </a:pPr>
              <a:t>15</a:t>
            </a:fld>
            <a:endParaRPr lang="en-US" dirty="0"/>
          </a:p>
        </p:txBody>
      </p:sp>
      <p:pic>
        <p:nvPicPr>
          <p:cNvPr id="2" name="Picture 1">
            <a:extLst>
              <a:ext uri="{FF2B5EF4-FFF2-40B4-BE49-F238E27FC236}">
                <a16:creationId xmlns:a16="http://schemas.microsoft.com/office/drawing/2014/main" id="{8CE783D5-5429-07FB-DA11-578EA8C40B88}"/>
              </a:ext>
            </a:extLst>
          </p:cNvPr>
          <p:cNvPicPr>
            <a:picLocks noChangeAspect="1"/>
          </p:cNvPicPr>
          <p:nvPr/>
        </p:nvPicPr>
        <p:blipFill>
          <a:blip r:embed="rId2"/>
          <a:stretch>
            <a:fillRect/>
          </a:stretch>
        </p:blipFill>
        <p:spPr>
          <a:xfrm>
            <a:off x="1314450" y="1005101"/>
            <a:ext cx="5857875" cy="2609424"/>
          </a:xfrm>
          <a:prstGeom prst="rect">
            <a:avLst/>
          </a:prstGeom>
        </p:spPr>
      </p:pic>
      <p:pic>
        <p:nvPicPr>
          <p:cNvPr id="8" name="Picture 7">
            <a:extLst>
              <a:ext uri="{FF2B5EF4-FFF2-40B4-BE49-F238E27FC236}">
                <a16:creationId xmlns:a16="http://schemas.microsoft.com/office/drawing/2014/main" id="{6C035E10-7DA0-12C3-45BE-652214369270}"/>
              </a:ext>
            </a:extLst>
          </p:cNvPr>
          <p:cNvPicPr>
            <a:picLocks noChangeAspect="1"/>
          </p:cNvPicPr>
          <p:nvPr/>
        </p:nvPicPr>
        <p:blipFill>
          <a:blip r:embed="rId3"/>
          <a:stretch>
            <a:fillRect/>
          </a:stretch>
        </p:blipFill>
        <p:spPr>
          <a:xfrm>
            <a:off x="1314450" y="3529680"/>
            <a:ext cx="5857875" cy="2608515"/>
          </a:xfrm>
          <a:prstGeom prst="rect">
            <a:avLst/>
          </a:prstGeom>
        </p:spPr>
      </p:pic>
    </p:spTree>
    <p:extLst>
      <p:ext uri="{BB962C8B-B14F-4D97-AF65-F5344CB8AC3E}">
        <p14:creationId xmlns:p14="http://schemas.microsoft.com/office/powerpoint/2010/main" val="2101059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1" y="1002372"/>
            <a:ext cx="8286108" cy="5059363"/>
          </a:xfrm>
        </p:spPr>
        <p:txBody>
          <a:bodyPr lIns="0" tIns="0" rIns="0" bIns="0" anchor="t"/>
          <a:lstStyle/>
          <a:p>
            <a:endParaRPr lang="en-US" sz="1600" b="1" dirty="0"/>
          </a:p>
          <a:p>
            <a:pPr marL="1828800" lvl="4" indent="0">
              <a:buNone/>
            </a:pPr>
            <a:endParaRPr lang="en-US" dirty="0"/>
          </a:p>
        </p:txBody>
      </p:sp>
      <p:sp>
        <p:nvSpPr>
          <p:cNvPr id="7" name="Title 6"/>
          <p:cNvSpPr>
            <a:spLocks noGrp="1"/>
          </p:cNvSpPr>
          <p:nvPr>
            <p:ph type="title"/>
          </p:nvPr>
        </p:nvSpPr>
        <p:spPr>
          <a:xfrm>
            <a:off x="431894" y="442847"/>
            <a:ext cx="8686800" cy="427877"/>
          </a:xfrm>
        </p:spPr>
        <p:txBody>
          <a:bodyPr/>
          <a:lstStyle/>
          <a:p>
            <a:r>
              <a:rPr lang="en-US" sz="1950" dirty="0"/>
              <a:t>Benchmarks</a:t>
            </a:r>
          </a:p>
        </p:txBody>
      </p:sp>
      <p:sp>
        <p:nvSpPr>
          <p:cNvPr id="3" name="Date Placeholder 2"/>
          <p:cNvSpPr>
            <a:spLocks noGrp="1"/>
          </p:cNvSpPr>
          <p:nvPr>
            <p:ph type="dt" sz="half" idx="2"/>
          </p:nvPr>
        </p:nvSpPr>
        <p:spPr>
          <a:xfrm>
            <a:off x="736827" y="6504213"/>
            <a:ext cx="793776" cy="241300"/>
          </a:xfrm>
        </p:spPr>
        <p:txBody>
          <a:bodyPr/>
          <a:lstStyle/>
          <a:p>
            <a:pPr>
              <a:defRPr/>
            </a:pPr>
            <a:fld id="{FA96D49F-E75B-CA4C-9755-57CB093C34C1}" type="datetime1">
              <a:rPr lang="en-US" smtClean="0"/>
              <a:t>9/21/2023</a:t>
            </a:fld>
            <a:endParaRPr lang="en-US" dirty="0"/>
          </a:p>
        </p:txBody>
      </p:sp>
      <p:sp>
        <p:nvSpPr>
          <p:cNvPr id="4" name="Footer Placeholder 3"/>
          <p:cNvSpPr>
            <a:spLocks noGrp="1"/>
          </p:cNvSpPr>
          <p:nvPr>
            <p:ph type="ftr" sz="quarter" idx="3"/>
          </p:nvPr>
        </p:nvSpPr>
        <p:spPr/>
        <p:txBody>
          <a:bodyPr/>
          <a:lstStyle/>
          <a:p>
            <a:pPr>
              <a:defRPr/>
            </a:pPr>
            <a:endParaRPr lang="en-US" dirty="0"/>
          </a:p>
        </p:txBody>
      </p:sp>
      <p:sp>
        <p:nvSpPr>
          <p:cNvPr id="5" name="Slide Number Placeholder 4"/>
          <p:cNvSpPr>
            <a:spLocks noGrp="1"/>
          </p:cNvSpPr>
          <p:nvPr>
            <p:ph type="sldNum" sz="quarter" idx="4"/>
          </p:nvPr>
        </p:nvSpPr>
        <p:spPr/>
        <p:txBody>
          <a:bodyPr/>
          <a:lstStyle/>
          <a:p>
            <a:pPr>
              <a:defRPr/>
            </a:pPr>
            <a:fld id="{148C009B-CB69-E04A-B9B3-34B26D69E9CF}" type="slidenum">
              <a:rPr lang="en-US" smtClean="0"/>
              <a:pPr>
                <a:defRPr/>
              </a:pPr>
              <a:t>16</a:t>
            </a:fld>
            <a:endParaRPr lang="en-US" dirty="0"/>
          </a:p>
        </p:txBody>
      </p:sp>
      <p:pic>
        <p:nvPicPr>
          <p:cNvPr id="9" name="Picture 8">
            <a:extLst>
              <a:ext uri="{FF2B5EF4-FFF2-40B4-BE49-F238E27FC236}">
                <a16:creationId xmlns:a16="http://schemas.microsoft.com/office/drawing/2014/main" id="{7BEB9390-837E-4E8B-E907-CA3F311B88C4}"/>
              </a:ext>
            </a:extLst>
          </p:cNvPr>
          <p:cNvPicPr>
            <a:picLocks noChangeAspect="1"/>
          </p:cNvPicPr>
          <p:nvPr/>
        </p:nvPicPr>
        <p:blipFill>
          <a:blip r:embed="rId2"/>
          <a:stretch>
            <a:fillRect/>
          </a:stretch>
        </p:blipFill>
        <p:spPr>
          <a:xfrm>
            <a:off x="876300" y="1955737"/>
            <a:ext cx="7210425" cy="3479926"/>
          </a:xfrm>
          <a:prstGeom prst="rect">
            <a:avLst/>
          </a:prstGeom>
        </p:spPr>
      </p:pic>
      <p:sp>
        <p:nvSpPr>
          <p:cNvPr id="10" name="TextBox 9">
            <a:extLst>
              <a:ext uri="{FF2B5EF4-FFF2-40B4-BE49-F238E27FC236}">
                <a16:creationId xmlns:a16="http://schemas.microsoft.com/office/drawing/2014/main" id="{C90DC092-152D-E9E0-68B9-0F7A912AFED2}"/>
              </a:ext>
            </a:extLst>
          </p:cNvPr>
          <p:cNvSpPr txBox="1"/>
          <p:nvPr/>
        </p:nvSpPr>
        <p:spPr>
          <a:xfrm>
            <a:off x="876300" y="1228725"/>
            <a:ext cx="60769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libri"/>
              </a:rPr>
              <a:t>UTCA AMC576 </a:t>
            </a:r>
            <a:endParaRPr lang="en-US" dirty="0"/>
          </a:p>
        </p:txBody>
      </p:sp>
    </p:spTree>
    <p:extLst>
      <p:ext uri="{BB962C8B-B14F-4D97-AF65-F5344CB8AC3E}">
        <p14:creationId xmlns:p14="http://schemas.microsoft.com/office/powerpoint/2010/main" val="379927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1" y="1002372"/>
            <a:ext cx="8286108" cy="1145327"/>
          </a:xfrm>
        </p:spPr>
        <p:txBody>
          <a:bodyPr lIns="0" tIns="0" rIns="0" bIns="0" anchor="t"/>
          <a:lstStyle/>
          <a:p>
            <a:pPr marL="0" indent="0">
              <a:buNone/>
            </a:pPr>
            <a:r>
              <a:rPr lang="en-US" sz="1800" dirty="0">
                <a:solidFill>
                  <a:schemeClr val="accent6">
                    <a:lumMod val="50000"/>
                  </a:schemeClr>
                </a:solidFill>
                <a:cs typeface="Helvetica"/>
              </a:rPr>
              <a:t>Redis supports Lua and </a:t>
            </a:r>
            <a:r>
              <a:rPr lang="en-US" sz="1800" err="1">
                <a:solidFill>
                  <a:schemeClr val="accent6">
                    <a:lumMod val="50000"/>
                  </a:schemeClr>
                </a:solidFill>
                <a:cs typeface="Helvetica"/>
              </a:rPr>
              <a:t>Javascript</a:t>
            </a:r>
            <a:r>
              <a:rPr lang="en-US" sz="1800" dirty="0">
                <a:solidFill>
                  <a:schemeClr val="accent6">
                    <a:lumMod val="50000"/>
                  </a:schemeClr>
                </a:solidFill>
                <a:cs typeface="Helvetica"/>
              </a:rPr>
              <a:t> scripting, allowing you to execute a series of commands atomically. This can be useful for various purposes, such as to ensure data consistency, improve performance by reducing the number of round trips to the server, or implement more complex logic directly in Redis.</a:t>
            </a:r>
            <a:endParaRPr lang="en-US" sz="1800" b="1" dirty="0">
              <a:solidFill>
                <a:schemeClr val="accent6">
                  <a:lumMod val="50000"/>
                </a:schemeClr>
              </a:solidFill>
            </a:endParaRPr>
          </a:p>
          <a:p>
            <a:pPr marL="0" indent="0">
              <a:buNone/>
            </a:pPr>
            <a:endParaRPr lang="en-US" dirty="0">
              <a:solidFill>
                <a:schemeClr val="accent6">
                  <a:lumMod val="50000"/>
                </a:schemeClr>
              </a:solidFill>
              <a:cs typeface="Helvetica"/>
            </a:endParaRPr>
          </a:p>
          <a:p>
            <a:pPr marL="1828800" lvl="4" indent="0">
              <a:buNone/>
            </a:pPr>
            <a:endParaRPr lang="en-US" dirty="0"/>
          </a:p>
        </p:txBody>
      </p:sp>
      <p:sp>
        <p:nvSpPr>
          <p:cNvPr id="7" name="Title 6"/>
          <p:cNvSpPr>
            <a:spLocks noGrp="1"/>
          </p:cNvSpPr>
          <p:nvPr>
            <p:ph type="title"/>
          </p:nvPr>
        </p:nvSpPr>
        <p:spPr>
          <a:xfrm>
            <a:off x="457200" y="282574"/>
            <a:ext cx="8686800" cy="427877"/>
          </a:xfrm>
        </p:spPr>
        <p:txBody>
          <a:bodyPr/>
          <a:lstStyle/>
          <a:p>
            <a:r>
              <a:rPr lang="en-US" sz="1950" dirty="0"/>
              <a:t>Redis (Danger Zone)– Lua and </a:t>
            </a:r>
            <a:r>
              <a:rPr lang="en-US" sz="1950" dirty="0" err="1"/>
              <a:t>Javascript</a:t>
            </a:r>
            <a:endParaRPr lang="en-US" sz="1950" dirty="0"/>
          </a:p>
        </p:txBody>
      </p:sp>
      <p:sp>
        <p:nvSpPr>
          <p:cNvPr id="3" name="Date Placeholder 2"/>
          <p:cNvSpPr>
            <a:spLocks noGrp="1"/>
          </p:cNvSpPr>
          <p:nvPr>
            <p:ph type="dt" sz="half" idx="2"/>
          </p:nvPr>
        </p:nvSpPr>
        <p:spPr>
          <a:xfrm>
            <a:off x="736827" y="6504213"/>
            <a:ext cx="793776" cy="241300"/>
          </a:xfrm>
        </p:spPr>
        <p:txBody>
          <a:bodyPr/>
          <a:lstStyle/>
          <a:p>
            <a:pPr>
              <a:defRPr/>
            </a:pPr>
            <a:fld id="{FA96D49F-E75B-CA4C-9755-57CB093C34C1}" type="datetime1">
              <a:rPr lang="en-US" smtClean="0"/>
              <a:t>9/21/2023</a:t>
            </a:fld>
            <a:endParaRPr lang="en-US" dirty="0"/>
          </a:p>
        </p:txBody>
      </p:sp>
      <p:sp>
        <p:nvSpPr>
          <p:cNvPr id="4" name="Footer Placeholder 3"/>
          <p:cNvSpPr>
            <a:spLocks noGrp="1"/>
          </p:cNvSpPr>
          <p:nvPr>
            <p:ph type="ftr" sz="quarter" idx="3"/>
          </p:nvPr>
        </p:nvSpPr>
        <p:spPr/>
        <p:txBody>
          <a:bodyPr/>
          <a:lstStyle/>
          <a:p>
            <a:pPr>
              <a:defRPr/>
            </a:pPr>
            <a:endParaRPr lang="en-US" dirty="0"/>
          </a:p>
        </p:txBody>
      </p:sp>
      <p:sp>
        <p:nvSpPr>
          <p:cNvPr id="5" name="Slide Number Placeholder 4"/>
          <p:cNvSpPr>
            <a:spLocks noGrp="1"/>
          </p:cNvSpPr>
          <p:nvPr>
            <p:ph type="sldNum" sz="quarter" idx="4"/>
          </p:nvPr>
        </p:nvSpPr>
        <p:spPr/>
        <p:txBody>
          <a:bodyPr/>
          <a:lstStyle/>
          <a:p>
            <a:pPr>
              <a:defRPr/>
            </a:pPr>
            <a:fld id="{148C009B-CB69-E04A-B9B3-34B26D69E9CF}" type="slidenum">
              <a:rPr lang="en-US" smtClean="0"/>
              <a:pPr>
                <a:defRPr/>
              </a:pPr>
              <a:t>17</a:t>
            </a:fld>
            <a:endParaRPr lang="en-US" dirty="0"/>
          </a:p>
        </p:txBody>
      </p:sp>
      <p:sp>
        <p:nvSpPr>
          <p:cNvPr id="2" name="TextBox 1">
            <a:extLst>
              <a:ext uri="{FF2B5EF4-FFF2-40B4-BE49-F238E27FC236}">
                <a16:creationId xmlns:a16="http://schemas.microsoft.com/office/drawing/2014/main" id="{ABEFA220-6D41-F759-CA33-83AF36E07FA8}"/>
              </a:ext>
            </a:extLst>
          </p:cNvPr>
          <p:cNvSpPr txBox="1"/>
          <p:nvPr/>
        </p:nvSpPr>
        <p:spPr>
          <a:xfrm>
            <a:off x="5566876" y="2349833"/>
            <a:ext cx="3249325" cy="20928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latin typeface="Calibri"/>
                <a:cs typeface="Calibri"/>
              </a:rPr>
              <a:t>-- </a:t>
            </a:r>
            <a:r>
              <a:rPr lang="en-US" sz="1000" dirty="0" err="1">
                <a:latin typeface="Calibri"/>
                <a:cs typeface="Calibri"/>
              </a:rPr>
              <a:t>increment_with_limit.lua</a:t>
            </a:r>
            <a:r>
              <a:rPr lang="en-US" sz="1000" dirty="0">
                <a:latin typeface="Calibri"/>
                <a:cs typeface="Calibri"/>
              </a:rPr>
              <a:t>
local key = KEYS[1]
local limit = </a:t>
            </a:r>
            <a:r>
              <a:rPr lang="en-US" sz="1000" dirty="0" err="1">
                <a:latin typeface="Calibri"/>
                <a:cs typeface="Calibri"/>
              </a:rPr>
              <a:t>tonumber</a:t>
            </a:r>
            <a:r>
              <a:rPr lang="en-US" sz="1000" dirty="0">
                <a:latin typeface="Calibri"/>
                <a:cs typeface="Calibri"/>
              </a:rPr>
              <a:t>(ARGV[1])
local value = </a:t>
            </a:r>
            <a:r>
              <a:rPr lang="en-US" sz="1000" dirty="0" err="1">
                <a:latin typeface="Calibri"/>
                <a:cs typeface="Calibri"/>
              </a:rPr>
              <a:t>tonumber</a:t>
            </a:r>
            <a:r>
              <a:rPr lang="en-US" sz="1000" dirty="0">
                <a:latin typeface="Calibri"/>
                <a:cs typeface="Calibri"/>
              </a:rPr>
              <a:t>(</a:t>
            </a:r>
            <a:r>
              <a:rPr lang="en-US" sz="1000" dirty="0" err="1">
                <a:latin typeface="Calibri"/>
                <a:cs typeface="Calibri"/>
              </a:rPr>
              <a:t>redis.call</a:t>
            </a:r>
            <a:r>
              <a:rPr lang="en-US" sz="1000" dirty="0">
                <a:latin typeface="Calibri"/>
                <a:cs typeface="Calibri"/>
              </a:rPr>
              <a:t>('GET', key) or '0')
value = value + 1
if value &gt; limit then
    value = 0
end
</a:t>
            </a:r>
            <a:r>
              <a:rPr lang="en-US" sz="1000" dirty="0" err="1">
                <a:latin typeface="Calibri"/>
                <a:cs typeface="Calibri"/>
              </a:rPr>
              <a:t>redis.call</a:t>
            </a:r>
            <a:r>
              <a:rPr lang="en-US" sz="1000" dirty="0">
                <a:latin typeface="Calibri"/>
                <a:cs typeface="Calibri"/>
              </a:rPr>
              <a:t>('SET', key, value)
return value</a:t>
            </a:r>
            <a:endParaRPr lang="en-US" sz="1000" dirty="0">
              <a:latin typeface="Calibri"/>
            </a:endParaRPr>
          </a:p>
        </p:txBody>
      </p:sp>
      <p:sp>
        <p:nvSpPr>
          <p:cNvPr id="8" name="TextBox 7">
            <a:extLst>
              <a:ext uri="{FF2B5EF4-FFF2-40B4-BE49-F238E27FC236}">
                <a16:creationId xmlns:a16="http://schemas.microsoft.com/office/drawing/2014/main" id="{2B33CFC2-7B30-F4EE-BBB7-70CDB9054902}"/>
              </a:ext>
            </a:extLst>
          </p:cNvPr>
          <p:cNvSpPr txBox="1"/>
          <p:nvPr/>
        </p:nvSpPr>
        <p:spPr>
          <a:xfrm>
            <a:off x="426178" y="2256916"/>
            <a:ext cx="5088574" cy="36317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1800" dirty="0">
                <a:solidFill>
                  <a:schemeClr val="accent6">
                    <a:lumMod val="50000"/>
                  </a:schemeClr>
                </a:solidFill>
                <a:latin typeface="Calibri"/>
              </a:rPr>
              <a:t>Write the script to a file</a:t>
            </a:r>
          </a:p>
          <a:p>
            <a:pPr marL="342900" indent="-342900">
              <a:buFont typeface="Arial"/>
              <a:buChar char="•"/>
            </a:pPr>
            <a:endParaRPr lang="en-US" sz="1800" dirty="0">
              <a:solidFill>
                <a:schemeClr val="accent6">
                  <a:lumMod val="50000"/>
                </a:schemeClr>
              </a:solidFill>
              <a:latin typeface="Calibri"/>
            </a:endParaRPr>
          </a:p>
          <a:p>
            <a:pPr marL="342900" indent="-342900">
              <a:buFont typeface="Arial"/>
              <a:buChar char="•"/>
            </a:pPr>
            <a:r>
              <a:rPr lang="en-US" sz="1800" dirty="0">
                <a:solidFill>
                  <a:schemeClr val="accent6">
                    <a:lumMod val="50000"/>
                  </a:schemeClr>
                </a:solidFill>
                <a:latin typeface="Calibri"/>
              </a:rPr>
              <a:t>Load script</a:t>
            </a:r>
          </a:p>
          <a:p>
            <a:pPr marL="800100" lvl="1" indent="-342900">
              <a:buFont typeface="Arial"/>
              <a:buChar char="•"/>
            </a:pPr>
            <a:r>
              <a:rPr lang="en-US" sz="1600" dirty="0">
                <a:solidFill>
                  <a:schemeClr val="accent6">
                    <a:lumMod val="50000"/>
                  </a:schemeClr>
                </a:solidFill>
                <a:latin typeface="Calibri"/>
                <a:cs typeface="Calibri"/>
              </a:rPr>
              <a:t>SCRIPT LOAD "$(cat </a:t>
            </a:r>
            <a:r>
              <a:rPr lang="en-US" sz="1600" err="1">
                <a:solidFill>
                  <a:schemeClr val="accent6">
                    <a:lumMod val="50000"/>
                  </a:schemeClr>
                </a:solidFill>
                <a:latin typeface="Calibri"/>
                <a:cs typeface="Calibri"/>
              </a:rPr>
              <a:t>increment_with_limit.lua</a:t>
            </a:r>
            <a:r>
              <a:rPr lang="en-US" sz="1600" dirty="0">
                <a:solidFill>
                  <a:schemeClr val="accent6">
                    <a:lumMod val="50000"/>
                  </a:schemeClr>
                </a:solidFill>
                <a:latin typeface="Calibri"/>
                <a:cs typeface="Calibri"/>
              </a:rPr>
              <a:t>)"</a:t>
            </a:r>
          </a:p>
          <a:p>
            <a:pPr marL="800100" lvl="1" indent="-342900">
              <a:buFont typeface="Arial"/>
              <a:buChar char="•"/>
            </a:pPr>
            <a:endParaRPr lang="en-US" sz="1600" dirty="0">
              <a:solidFill>
                <a:schemeClr val="accent6">
                  <a:lumMod val="50000"/>
                </a:schemeClr>
              </a:solidFill>
              <a:latin typeface="Calibri"/>
              <a:cs typeface="Calibri"/>
            </a:endParaRPr>
          </a:p>
          <a:p>
            <a:pPr marL="342900" indent="-342900">
              <a:buFont typeface="Arial"/>
              <a:buChar char="•"/>
            </a:pPr>
            <a:r>
              <a:rPr lang="en-US" sz="1600" dirty="0">
                <a:solidFill>
                  <a:schemeClr val="accent6">
                    <a:lumMod val="50000"/>
                  </a:schemeClr>
                </a:solidFill>
                <a:latin typeface="Calibri"/>
                <a:cs typeface="Calibri"/>
              </a:rPr>
              <a:t>Use the returned hash to invoke the script</a:t>
            </a:r>
          </a:p>
          <a:p>
            <a:pPr marL="742950" lvl="1" indent="-285750">
              <a:buFont typeface="Arial"/>
              <a:buChar char="•"/>
            </a:pPr>
            <a:r>
              <a:rPr lang="en-US" sz="1600" dirty="0">
                <a:solidFill>
                  <a:schemeClr val="accent6">
                    <a:lumMod val="50000"/>
                  </a:schemeClr>
                </a:solidFill>
                <a:latin typeface="Calibri"/>
                <a:cs typeface="Calibri"/>
              </a:rPr>
              <a:t>EVALSHA abc123 1 </a:t>
            </a:r>
            <a:r>
              <a:rPr lang="en-US" sz="1600" dirty="0" err="1">
                <a:solidFill>
                  <a:schemeClr val="accent6">
                    <a:lumMod val="50000"/>
                  </a:schemeClr>
                </a:solidFill>
                <a:latin typeface="Calibri"/>
                <a:cs typeface="Calibri"/>
              </a:rPr>
              <a:t>myKey</a:t>
            </a:r>
            <a:r>
              <a:rPr lang="en-US" sz="1600" dirty="0">
                <a:solidFill>
                  <a:schemeClr val="accent6">
                    <a:lumMod val="50000"/>
                  </a:schemeClr>
                </a:solidFill>
                <a:latin typeface="Calibri"/>
                <a:cs typeface="Calibri"/>
              </a:rPr>
              <a:t> 10</a:t>
            </a:r>
          </a:p>
          <a:p>
            <a:pPr marL="742950" lvl="1" indent="-285750">
              <a:buFont typeface="Arial,Sans-Serif"/>
              <a:buChar char="•"/>
            </a:pPr>
            <a:r>
              <a:rPr lang="en-US" sz="1600" dirty="0">
                <a:solidFill>
                  <a:schemeClr val="accent6">
                    <a:lumMod val="50000"/>
                  </a:schemeClr>
                </a:solidFill>
                <a:latin typeface="Arial"/>
                <a:cs typeface="Arial"/>
              </a:rPr>
              <a:t>abc123 is the hash of our script.</a:t>
            </a:r>
          </a:p>
          <a:p>
            <a:pPr marL="742950" lvl="1" indent="-285750">
              <a:buFont typeface="Arial,Sans-Serif"/>
              <a:buChar char="•"/>
            </a:pPr>
            <a:r>
              <a:rPr lang="en-US" sz="1600" dirty="0">
                <a:solidFill>
                  <a:schemeClr val="accent6">
                    <a:lumMod val="50000"/>
                  </a:schemeClr>
                </a:solidFill>
                <a:latin typeface="Arial"/>
                <a:cs typeface="Arial"/>
              </a:rPr>
              <a:t>1 is the number of keys we're passing to the script.</a:t>
            </a:r>
          </a:p>
          <a:p>
            <a:pPr marL="742950" lvl="1" indent="-285750">
              <a:buFont typeface="Arial,Sans-Serif"/>
              <a:buChar char="•"/>
            </a:pPr>
            <a:r>
              <a:rPr lang="en-US" sz="1600" dirty="0" err="1">
                <a:solidFill>
                  <a:schemeClr val="accent6">
                    <a:lumMod val="50000"/>
                  </a:schemeClr>
                </a:solidFill>
                <a:latin typeface="Arial"/>
                <a:cs typeface="Arial"/>
              </a:rPr>
              <a:t>myKey</a:t>
            </a:r>
            <a:r>
              <a:rPr lang="en-US" sz="1600" dirty="0">
                <a:solidFill>
                  <a:schemeClr val="accent6">
                    <a:lumMod val="50000"/>
                  </a:schemeClr>
                </a:solidFill>
                <a:latin typeface="Arial"/>
                <a:cs typeface="Arial"/>
              </a:rPr>
              <a:t> is the key we want to increment.</a:t>
            </a:r>
          </a:p>
          <a:p>
            <a:pPr marL="742950" lvl="1" indent="-285750">
              <a:buFont typeface="Arial,Sans-Serif"/>
              <a:buChar char="•"/>
            </a:pPr>
            <a:r>
              <a:rPr lang="en-US" sz="1600" dirty="0">
                <a:solidFill>
                  <a:schemeClr val="accent6">
                    <a:lumMod val="50000"/>
                  </a:schemeClr>
                </a:solidFill>
                <a:latin typeface="Arial"/>
                <a:cs typeface="Arial"/>
              </a:rPr>
              <a:t>10 is the limit after which we want to reset the key's value to zero.</a:t>
            </a:r>
            <a:br>
              <a:rPr lang="en-US" sz="1600" dirty="0">
                <a:latin typeface="Calibri"/>
                <a:cs typeface="Calibri"/>
              </a:rPr>
            </a:br>
            <a:endParaRPr lang="en-US" sz="1600">
              <a:solidFill>
                <a:schemeClr val="accent6">
                  <a:lumMod val="50000"/>
                </a:schemeClr>
              </a:solidFill>
              <a:latin typeface="Calibri"/>
              <a:cs typeface="Calibri"/>
            </a:endParaRPr>
          </a:p>
        </p:txBody>
      </p:sp>
    </p:spTree>
    <p:extLst>
      <p:ext uri="{BB962C8B-B14F-4D97-AF65-F5344CB8AC3E}">
        <p14:creationId xmlns:p14="http://schemas.microsoft.com/office/powerpoint/2010/main" val="1309775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31894" y="442847"/>
            <a:ext cx="8686800" cy="427877"/>
          </a:xfrm>
        </p:spPr>
        <p:txBody>
          <a:bodyPr/>
          <a:lstStyle/>
          <a:p>
            <a:r>
              <a:rPr lang="en-US" sz="1950" dirty="0" err="1"/>
              <a:t>RedisAdapter</a:t>
            </a:r>
            <a:r>
              <a:rPr lang="en-US" sz="1950" dirty="0"/>
              <a:t> - Stream Model</a:t>
            </a:r>
          </a:p>
        </p:txBody>
      </p:sp>
      <p:sp>
        <p:nvSpPr>
          <p:cNvPr id="3" name="Date Placeholder 2"/>
          <p:cNvSpPr>
            <a:spLocks noGrp="1"/>
          </p:cNvSpPr>
          <p:nvPr>
            <p:ph type="dt" sz="half" idx="2"/>
          </p:nvPr>
        </p:nvSpPr>
        <p:spPr>
          <a:xfrm>
            <a:off x="736827" y="6504213"/>
            <a:ext cx="793776" cy="241300"/>
          </a:xfrm>
        </p:spPr>
        <p:txBody>
          <a:bodyPr/>
          <a:lstStyle/>
          <a:p>
            <a:pPr>
              <a:defRPr/>
            </a:pPr>
            <a:fld id="{FA96D49F-E75B-CA4C-9755-57CB093C34C1}" type="datetime1">
              <a:rPr lang="en-US" smtClean="0"/>
              <a:t>9/21/2023</a:t>
            </a:fld>
            <a:endParaRPr lang="en-US" dirty="0"/>
          </a:p>
        </p:txBody>
      </p:sp>
      <p:sp>
        <p:nvSpPr>
          <p:cNvPr id="4" name="Footer Placeholder 3"/>
          <p:cNvSpPr>
            <a:spLocks noGrp="1"/>
          </p:cNvSpPr>
          <p:nvPr>
            <p:ph type="ftr" sz="quarter" idx="3"/>
          </p:nvPr>
        </p:nvSpPr>
        <p:spPr/>
        <p:txBody>
          <a:bodyPr/>
          <a:lstStyle/>
          <a:p>
            <a:pPr>
              <a:defRPr/>
            </a:pPr>
            <a:endParaRPr lang="en-US" dirty="0"/>
          </a:p>
        </p:txBody>
      </p:sp>
      <p:sp>
        <p:nvSpPr>
          <p:cNvPr id="5" name="Slide Number Placeholder 4"/>
          <p:cNvSpPr>
            <a:spLocks noGrp="1"/>
          </p:cNvSpPr>
          <p:nvPr>
            <p:ph type="sldNum" sz="quarter" idx="4"/>
          </p:nvPr>
        </p:nvSpPr>
        <p:spPr/>
        <p:txBody>
          <a:bodyPr/>
          <a:lstStyle/>
          <a:p>
            <a:pPr>
              <a:defRPr/>
            </a:pPr>
            <a:fld id="{148C009B-CB69-E04A-B9B3-34B26D69E9CF}" type="slidenum">
              <a:rPr lang="en-US" smtClean="0"/>
              <a:pPr>
                <a:defRPr/>
              </a:pPr>
              <a:t>18</a:t>
            </a:fld>
            <a:endParaRPr lang="en-US" dirty="0"/>
          </a:p>
        </p:txBody>
      </p:sp>
      <p:pic>
        <p:nvPicPr>
          <p:cNvPr id="10" name="Content Placeholder 9">
            <a:extLst>
              <a:ext uri="{FF2B5EF4-FFF2-40B4-BE49-F238E27FC236}">
                <a16:creationId xmlns:a16="http://schemas.microsoft.com/office/drawing/2014/main" id="{8F1FC38F-5E26-FD85-A740-DC90AC6745A1}"/>
              </a:ext>
            </a:extLst>
          </p:cNvPr>
          <p:cNvPicPr>
            <a:picLocks noGrp="1" noChangeAspect="1"/>
          </p:cNvPicPr>
          <p:nvPr>
            <p:ph idx="1"/>
          </p:nvPr>
        </p:nvPicPr>
        <p:blipFill rotWithShape="1">
          <a:blip r:embed="rId2"/>
          <a:srcRect l="26" t="1911" r="4092" b="3397"/>
          <a:stretch/>
        </p:blipFill>
        <p:spPr>
          <a:xfrm>
            <a:off x="431800" y="904875"/>
            <a:ext cx="5581508" cy="4249656"/>
          </a:xfrm>
        </p:spPr>
      </p:pic>
      <p:pic>
        <p:nvPicPr>
          <p:cNvPr id="11" name="Picture 10">
            <a:extLst>
              <a:ext uri="{FF2B5EF4-FFF2-40B4-BE49-F238E27FC236}">
                <a16:creationId xmlns:a16="http://schemas.microsoft.com/office/drawing/2014/main" id="{385F5A2E-8AB1-F0F0-57DC-E1679DCBD57F}"/>
              </a:ext>
            </a:extLst>
          </p:cNvPr>
          <p:cNvPicPr>
            <a:picLocks noChangeAspect="1"/>
          </p:cNvPicPr>
          <p:nvPr/>
        </p:nvPicPr>
        <p:blipFill rotWithShape="1">
          <a:blip r:embed="rId3"/>
          <a:srcRect r="31127" b="-909"/>
          <a:stretch/>
        </p:blipFill>
        <p:spPr>
          <a:xfrm>
            <a:off x="428625" y="5244719"/>
            <a:ext cx="3667126" cy="1054840"/>
          </a:xfrm>
          <a:prstGeom prst="rect">
            <a:avLst/>
          </a:prstGeom>
        </p:spPr>
      </p:pic>
    </p:spTree>
    <p:extLst>
      <p:ext uri="{BB962C8B-B14F-4D97-AF65-F5344CB8AC3E}">
        <p14:creationId xmlns:p14="http://schemas.microsoft.com/office/powerpoint/2010/main" val="3584478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1" y="1002372"/>
            <a:ext cx="8286108" cy="5059363"/>
          </a:xfrm>
        </p:spPr>
        <p:txBody>
          <a:bodyPr lIns="0" tIns="0" rIns="0" bIns="0" anchor="t"/>
          <a:lstStyle/>
          <a:p>
            <a:endParaRPr lang="en-US" sz="1600" b="1" dirty="0"/>
          </a:p>
          <a:p>
            <a:pPr marL="1828800" lvl="4" indent="0">
              <a:buNone/>
            </a:pPr>
            <a:endParaRPr lang="en-US" dirty="0"/>
          </a:p>
        </p:txBody>
      </p:sp>
      <p:sp>
        <p:nvSpPr>
          <p:cNvPr id="7" name="Title 6"/>
          <p:cNvSpPr>
            <a:spLocks noGrp="1"/>
          </p:cNvSpPr>
          <p:nvPr>
            <p:ph type="title"/>
          </p:nvPr>
        </p:nvSpPr>
        <p:spPr>
          <a:xfrm>
            <a:off x="431894" y="442847"/>
            <a:ext cx="8686800" cy="427877"/>
          </a:xfrm>
        </p:spPr>
        <p:txBody>
          <a:bodyPr/>
          <a:lstStyle/>
          <a:p>
            <a:r>
              <a:rPr lang="en-US" sz="1950" dirty="0"/>
              <a:t>Setup and helpful links</a:t>
            </a:r>
          </a:p>
        </p:txBody>
      </p:sp>
      <p:sp>
        <p:nvSpPr>
          <p:cNvPr id="3" name="Date Placeholder 2"/>
          <p:cNvSpPr>
            <a:spLocks noGrp="1"/>
          </p:cNvSpPr>
          <p:nvPr>
            <p:ph type="dt" sz="half" idx="2"/>
          </p:nvPr>
        </p:nvSpPr>
        <p:spPr>
          <a:xfrm>
            <a:off x="736827" y="6504213"/>
            <a:ext cx="793776" cy="241300"/>
          </a:xfrm>
        </p:spPr>
        <p:txBody>
          <a:bodyPr/>
          <a:lstStyle/>
          <a:p>
            <a:pPr>
              <a:defRPr/>
            </a:pPr>
            <a:fld id="{FA96D49F-E75B-CA4C-9755-57CB093C34C1}" type="datetime1">
              <a:rPr lang="en-US" smtClean="0"/>
              <a:t>9/21/2023</a:t>
            </a:fld>
            <a:endParaRPr lang="en-US" dirty="0"/>
          </a:p>
        </p:txBody>
      </p:sp>
      <p:sp>
        <p:nvSpPr>
          <p:cNvPr id="4" name="Footer Placeholder 3"/>
          <p:cNvSpPr>
            <a:spLocks noGrp="1"/>
          </p:cNvSpPr>
          <p:nvPr>
            <p:ph type="ftr" sz="quarter" idx="3"/>
          </p:nvPr>
        </p:nvSpPr>
        <p:spPr/>
        <p:txBody>
          <a:bodyPr/>
          <a:lstStyle/>
          <a:p>
            <a:pPr>
              <a:defRPr/>
            </a:pPr>
            <a:endParaRPr lang="en-US" dirty="0"/>
          </a:p>
        </p:txBody>
      </p:sp>
      <p:sp>
        <p:nvSpPr>
          <p:cNvPr id="5" name="Slide Number Placeholder 4"/>
          <p:cNvSpPr>
            <a:spLocks noGrp="1"/>
          </p:cNvSpPr>
          <p:nvPr>
            <p:ph type="sldNum" sz="quarter" idx="4"/>
          </p:nvPr>
        </p:nvSpPr>
        <p:spPr/>
        <p:txBody>
          <a:bodyPr/>
          <a:lstStyle/>
          <a:p>
            <a:pPr>
              <a:defRPr/>
            </a:pPr>
            <a:fld id="{148C009B-CB69-E04A-B9B3-34B26D69E9CF}" type="slidenum">
              <a:rPr lang="en-US" smtClean="0"/>
              <a:pPr>
                <a:defRPr/>
              </a:pPr>
              <a:t>2</a:t>
            </a:fld>
            <a:endParaRPr lang="en-US" dirty="0"/>
          </a:p>
        </p:txBody>
      </p:sp>
      <p:sp>
        <p:nvSpPr>
          <p:cNvPr id="2" name="TextBox 1">
            <a:extLst>
              <a:ext uri="{FF2B5EF4-FFF2-40B4-BE49-F238E27FC236}">
                <a16:creationId xmlns:a16="http://schemas.microsoft.com/office/drawing/2014/main" id="{C3FE42AD-05F8-1F0C-87BF-B43AA14E88E4}"/>
              </a:ext>
            </a:extLst>
          </p:cNvPr>
          <p:cNvSpPr txBox="1"/>
          <p:nvPr/>
        </p:nvSpPr>
        <p:spPr>
          <a:xfrm>
            <a:off x="381000" y="1133475"/>
            <a:ext cx="8610600"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solidFill>
                <a:srgbClr val="1D1C1D"/>
              </a:solidFill>
              <a:latin typeface="Helvetica"/>
              <a:cs typeface="Arial"/>
            </a:endParaRPr>
          </a:p>
          <a:p>
            <a:pPr marL="342900" indent="-342900">
              <a:buFont typeface="Arial"/>
              <a:buChar char="•"/>
            </a:pPr>
            <a:r>
              <a:rPr lang="en-US" sz="2000" dirty="0">
                <a:solidFill>
                  <a:schemeClr val="accent6">
                    <a:lumMod val="50000"/>
                  </a:schemeClr>
                </a:solidFill>
                <a:latin typeface="Calibri"/>
                <a:cs typeface="Calibri"/>
              </a:rPr>
              <a:t>docker pull </a:t>
            </a:r>
            <a:r>
              <a:rPr lang="en-US" sz="2000" dirty="0" err="1">
                <a:solidFill>
                  <a:schemeClr val="accent6">
                    <a:lumMod val="50000"/>
                  </a:schemeClr>
                </a:solidFill>
                <a:latin typeface="Calibri"/>
                <a:cs typeface="Calibri"/>
              </a:rPr>
              <a:t>redis</a:t>
            </a:r>
            <a:endParaRPr lang="en-US" sz="2000" dirty="0">
              <a:solidFill>
                <a:schemeClr val="accent6">
                  <a:lumMod val="50000"/>
                </a:schemeClr>
              </a:solidFill>
              <a:latin typeface="Helvetica"/>
              <a:cs typeface="Arial"/>
            </a:endParaRPr>
          </a:p>
          <a:p>
            <a:pPr marL="342900" indent="-342900">
              <a:buFont typeface="Arial"/>
              <a:buChar char="•"/>
            </a:pPr>
            <a:r>
              <a:rPr lang="en-US" sz="2000" dirty="0">
                <a:solidFill>
                  <a:schemeClr val="accent6">
                    <a:lumMod val="50000"/>
                  </a:schemeClr>
                </a:solidFill>
                <a:latin typeface="Calibri"/>
                <a:cs typeface="Calibri"/>
              </a:rPr>
              <a:t>docker pull </a:t>
            </a:r>
            <a:r>
              <a:rPr lang="en-US" sz="2000" dirty="0" err="1">
                <a:solidFill>
                  <a:schemeClr val="accent6">
                    <a:lumMod val="50000"/>
                  </a:schemeClr>
                </a:solidFill>
                <a:latin typeface="Calibri"/>
                <a:cs typeface="Calibri"/>
              </a:rPr>
              <a:t>redislabs</a:t>
            </a:r>
            <a:r>
              <a:rPr lang="en-US" sz="2000" dirty="0">
                <a:solidFill>
                  <a:schemeClr val="accent6">
                    <a:lumMod val="50000"/>
                  </a:schemeClr>
                </a:solidFill>
                <a:latin typeface="Calibri"/>
                <a:cs typeface="Calibri"/>
              </a:rPr>
              <a:t>/</a:t>
            </a:r>
            <a:r>
              <a:rPr lang="en-US" sz="2000" dirty="0" err="1">
                <a:solidFill>
                  <a:schemeClr val="accent6">
                    <a:lumMod val="50000"/>
                  </a:schemeClr>
                </a:solidFill>
                <a:latin typeface="Calibri"/>
                <a:cs typeface="Calibri"/>
              </a:rPr>
              <a:t>redisinsight</a:t>
            </a:r>
            <a:endParaRPr lang="en-US" sz="2000" dirty="0">
              <a:solidFill>
                <a:schemeClr val="accent6">
                  <a:lumMod val="50000"/>
                </a:schemeClr>
              </a:solidFill>
              <a:latin typeface="Helvetica"/>
              <a:cs typeface="Arial"/>
            </a:endParaRPr>
          </a:p>
          <a:p>
            <a:pPr marL="342900" indent="-342900">
              <a:buFont typeface="Arial"/>
              <a:buChar char="•"/>
            </a:pPr>
            <a:r>
              <a:rPr lang="en-US" sz="2000" dirty="0">
                <a:solidFill>
                  <a:schemeClr val="accent6">
                    <a:lumMod val="50000"/>
                  </a:schemeClr>
                </a:solidFill>
                <a:latin typeface="Calibri"/>
                <a:cs typeface="Calibri"/>
              </a:rPr>
              <a:t>docker run -d --name </a:t>
            </a:r>
            <a:r>
              <a:rPr lang="en-US" sz="2000" dirty="0" err="1">
                <a:solidFill>
                  <a:schemeClr val="accent6">
                    <a:lumMod val="50000"/>
                  </a:schemeClr>
                </a:solidFill>
                <a:latin typeface="Calibri"/>
                <a:cs typeface="Calibri"/>
              </a:rPr>
              <a:t>redis</a:t>
            </a:r>
            <a:r>
              <a:rPr lang="en-US" sz="2000" dirty="0">
                <a:solidFill>
                  <a:schemeClr val="accent6">
                    <a:lumMod val="50000"/>
                  </a:schemeClr>
                </a:solidFill>
                <a:latin typeface="Calibri"/>
                <a:cs typeface="Calibri"/>
              </a:rPr>
              <a:t> -p 6379:6379  </a:t>
            </a:r>
            <a:r>
              <a:rPr lang="en-US" sz="2000" dirty="0" err="1">
                <a:solidFill>
                  <a:schemeClr val="accent6">
                    <a:lumMod val="50000"/>
                  </a:schemeClr>
                </a:solidFill>
                <a:latin typeface="Calibri"/>
                <a:cs typeface="Calibri"/>
              </a:rPr>
              <a:t>redis:latest</a:t>
            </a:r>
            <a:r>
              <a:rPr lang="en-US" sz="2000" dirty="0">
                <a:solidFill>
                  <a:schemeClr val="accent6">
                    <a:lumMod val="50000"/>
                  </a:schemeClr>
                </a:solidFill>
                <a:latin typeface="Calibri"/>
                <a:cs typeface="Calibri"/>
              </a:rPr>
              <a:t> </a:t>
            </a:r>
          </a:p>
          <a:p>
            <a:pPr marL="342900" indent="-342900">
              <a:buFont typeface="Arial"/>
              <a:buChar char="•"/>
            </a:pPr>
            <a:r>
              <a:rPr lang="en-US" sz="2000" dirty="0">
                <a:solidFill>
                  <a:schemeClr val="accent6">
                    <a:lumMod val="50000"/>
                  </a:schemeClr>
                </a:solidFill>
                <a:latin typeface="Calibri"/>
                <a:cs typeface="Calibri"/>
              </a:rPr>
              <a:t>docker run -d --name </a:t>
            </a:r>
            <a:r>
              <a:rPr lang="en-US" sz="2000" dirty="0" err="1">
                <a:solidFill>
                  <a:schemeClr val="accent6">
                    <a:lumMod val="50000"/>
                  </a:schemeClr>
                </a:solidFill>
                <a:latin typeface="Calibri"/>
                <a:cs typeface="Calibri"/>
              </a:rPr>
              <a:t>redis</a:t>
            </a:r>
            <a:r>
              <a:rPr lang="en-US" sz="2000" dirty="0">
                <a:solidFill>
                  <a:schemeClr val="accent6">
                    <a:lumMod val="50000"/>
                  </a:schemeClr>
                </a:solidFill>
                <a:latin typeface="Calibri"/>
                <a:cs typeface="Calibri"/>
              </a:rPr>
              <a:t>-insight -p 8001:8001 </a:t>
            </a:r>
            <a:r>
              <a:rPr lang="en-US" sz="2000" dirty="0" err="1">
                <a:solidFill>
                  <a:schemeClr val="accent6">
                    <a:lumMod val="50000"/>
                  </a:schemeClr>
                </a:solidFill>
                <a:latin typeface="Calibri"/>
                <a:cs typeface="Calibri"/>
              </a:rPr>
              <a:t>redislabs</a:t>
            </a:r>
            <a:r>
              <a:rPr lang="en-US" sz="2000" dirty="0">
                <a:solidFill>
                  <a:schemeClr val="accent6">
                    <a:lumMod val="50000"/>
                  </a:schemeClr>
                </a:solidFill>
                <a:latin typeface="Calibri"/>
                <a:cs typeface="Calibri"/>
              </a:rPr>
              <a:t>/</a:t>
            </a:r>
            <a:r>
              <a:rPr lang="en-US" sz="2000" dirty="0" err="1">
                <a:solidFill>
                  <a:schemeClr val="accent6">
                    <a:lumMod val="50000"/>
                  </a:schemeClr>
                </a:solidFill>
                <a:latin typeface="Calibri"/>
                <a:cs typeface="Calibri"/>
              </a:rPr>
              <a:t>redisinsight</a:t>
            </a:r>
            <a:endParaRPr lang="en-US" sz="2000" dirty="0">
              <a:solidFill>
                <a:schemeClr val="accent6">
                  <a:lumMod val="50000"/>
                </a:schemeClr>
              </a:solidFill>
              <a:latin typeface="Calibri"/>
              <a:cs typeface="Calibri"/>
            </a:endParaRPr>
          </a:p>
          <a:p>
            <a:pPr marL="342900" indent="-342900">
              <a:buFont typeface="Arial"/>
              <a:buChar char="•"/>
            </a:pPr>
            <a:r>
              <a:rPr lang="en-US" sz="2000" dirty="0">
                <a:solidFill>
                  <a:schemeClr val="accent6">
                    <a:lumMod val="50000"/>
                  </a:schemeClr>
                </a:solidFill>
                <a:latin typeface="Calibri"/>
                <a:cs typeface="Calibri"/>
              </a:rPr>
              <a:t>Open a web browser and navigate to 127.0.0.1:8001</a:t>
            </a:r>
          </a:p>
          <a:p>
            <a:pPr marL="342900" indent="-342900">
              <a:buFont typeface="Arial"/>
              <a:buChar char="•"/>
            </a:pPr>
            <a:endParaRPr lang="en-US" dirty="0">
              <a:solidFill>
                <a:srgbClr val="003087"/>
              </a:solidFill>
              <a:latin typeface="Calibri"/>
              <a:cs typeface="Calibri"/>
            </a:endParaRPr>
          </a:p>
          <a:p>
            <a:pPr>
              <a:buChar char="•"/>
            </a:pPr>
            <a:endParaRPr lang="en-US" dirty="0">
              <a:solidFill>
                <a:srgbClr val="1D1C1D"/>
              </a:solidFill>
              <a:latin typeface="Helvetica"/>
              <a:cs typeface="Arial"/>
            </a:endParaRPr>
          </a:p>
          <a:p>
            <a:endParaRPr lang="en-US"/>
          </a:p>
        </p:txBody>
      </p:sp>
      <p:sp>
        <p:nvSpPr>
          <p:cNvPr id="8" name="TextBox 7">
            <a:extLst>
              <a:ext uri="{FF2B5EF4-FFF2-40B4-BE49-F238E27FC236}">
                <a16:creationId xmlns:a16="http://schemas.microsoft.com/office/drawing/2014/main" id="{08B5825E-6F13-BC2E-4A7F-29577822F91B}"/>
              </a:ext>
            </a:extLst>
          </p:cNvPr>
          <p:cNvSpPr txBox="1"/>
          <p:nvPr/>
        </p:nvSpPr>
        <p:spPr>
          <a:xfrm>
            <a:off x="381000" y="3257550"/>
            <a:ext cx="676275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dirty="0">
                <a:solidFill>
                  <a:schemeClr val="accent6">
                    <a:lumMod val="50000"/>
                  </a:schemeClr>
                </a:solidFill>
                <a:latin typeface="Calibri"/>
                <a:hlinkClick r:id="rId2">
                  <a:extLst>
                    <a:ext uri="{A12FA001-AC4F-418D-AE19-62706E023703}">
                      <ahyp:hlinkClr xmlns:ahyp="http://schemas.microsoft.com/office/drawing/2018/hyperlinkcolor" val="tx"/>
                    </a:ext>
                  </a:extLst>
                </a:hlinkClick>
              </a:rPr>
              <a:t>https://redis.io/</a:t>
            </a:r>
            <a:endParaRPr lang="en-US" sz="2000">
              <a:solidFill>
                <a:schemeClr val="accent6">
                  <a:lumMod val="50000"/>
                </a:schemeClr>
              </a:solidFill>
            </a:endParaRPr>
          </a:p>
          <a:p>
            <a:pPr marL="342900" indent="-342900">
              <a:buFont typeface="Arial"/>
              <a:buChar char="•"/>
            </a:pPr>
            <a:r>
              <a:rPr lang="en-US" sz="2000" dirty="0">
                <a:solidFill>
                  <a:schemeClr val="accent6">
                    <a:lumMod val="50000"/>
                  </a:schemeClr>
                </a:solidFill>
                <a:latin typeface="Calibri"/>
                <a:cs typeface="Calibri"/>
                <a:hlinkClick r:id="rId3">
                  <a:extLst>
                    <a:ext uri="{A12FA001-AC4F-418D-AE19-62706E023703}">
                      <ahyp:hlinkClr xmlns:ahyp="http://schemas.microsoft.com/office/drawing/2018/hyperlinkcolor" val="tx"/>
                    </a:ext>
                  </a:extLst>
                </a:hlinkClick>
              </a:rPr>
              <a:t>https://redis.io/docs/clients/python/</a:t>
            </a:r>
            <a:endParaRPr lang="en-US" sz="2000">
              <a:solidFill>
                <a:schemeClr val="accent6">
                  <a:lumMod val="50000"/>
                </a:schemeClr>
              </a:solidFill>
              <a:cs typeface="Calibri"/>
            </a:endParaRPr>
          </a:p>
          <a:p>
            <a:pPr marL="342900" indent="-342900">
              <a:buFont typeface="Arial"/>
              <a:buChar char="•"/>
            </a:pPr>
            <a:r>
              <a:rPr lang="en-US" sz="2000" dirty="0">
                <a:solidFill>
                  <a:schemeClr val="accent6">
                    <a:lumMod val="50000"/>
                  </a:schemeClr>
                </a:solidFill>
                <a:latin typeface="Calibri"/>
                <a:cs typeface="Calibri"/>
                <a:hlinkClick r:id="rId4">
                  <a:extLst>
                    <a:ext uri="{A12FA001-AC4F-418D-AE19-62706E023703}">
                      <ahyp:hlinkClr xmlns:ahyp="http://schemas.microsoft.com/office/drawing/2018/hyperlinkcolor" val="tx"/>
                    </a:ext>
                  </a:extLst>
                </a:hlinkClick>
              </a:rPr>
              <a:t>https://github.com/sewenew/redis-plus-plus</a:t>
            </a:r>
            <a:endParaRPr lang="en-US" sz="2000">
              <a:solidFill>
                <a:schemeClr val="accent6">
                  <a:lumMod val="50000"/>
                </a:schemeClr>
              </a:solidFill>
              <a:cs typeface="Calibri"/>
            </a:endParaRPr>
          </a:p>
          <a:p>
            <a:pPr marL="342900" indent="-342900">
              <a:buFont typeface="Arial"/>
              <a:buChar char="•"/>
            </a:pPr>
            <a:r>
              <a:rPr lang="en-US" sz="2000" dirty="0">
                <a:solidFill>
                  <a:schemeClr val="accent6">
                    <a:lumMod val="50000"/>
                  </a:schemeClr>
                </a:solidFill>
                <a:latin typeface="Calibri"/>
                <a:cs typeface="Calibri"/>
                <a:hlinkClick r:id="rId5">
                  <a:extLst>
                    <a:ext uri="{A12FA001-AC4F-418D-AE19-62706E023703}">
                      <ahyp:hlinkClr xmlns:ahyp="http://schemas.microsoft.com/office/drawing/2018/hyperlinkcolor" val="tx"/>
                    </a:ext>
                  </a:extLst>
                </a:hlinkClick>
              </a:rPr>
              <a:t>https://ghe-pip2.fnal.gov/adinst/RedisAdapter</a:t>
            </a:r>
            <a:endParaRPr lang="en-US" sz="2000" dirty="0">
              <a:solidFill>
                <a:schemeClr val="accent6">
                  <a:lumMod val="50000"/>
                </a:schemeClr>
              </a:solidFill>
              <a:cs typeface="Calibri"/>
              <a:hlinkClick r:id="rId5">
                <a:extLst>
                  <a:ext uri="{A12FA001-AC4F-418D-AE19-62706E023703}">
                    <ahyp:hlinkClr xmlns:ahyp="http://schemas.microsoft.com/office/drawing/2018/hyperlinkcolor" val="tx"/>
                  </a:ext>
                </a:extLst>
              </a:hlinkClick>
            </a:endParaRPr>
          </a:p>
          <a:p>
            <a:pPr marL="342900" indent="-342900">
              <a:buFont typeface="Arial"/>
              <a:buChar char="•"/>
            </a:pPr>
            <a:endParaRPr lang="en-US" dirty="0">
              <a:cs typeface="Calibri"/>
            </a:endParaRPr>
          </a:p>
          <a:p>
            <a:pPr marL="342900" indent="-342900">
              <a:buFont typeface="Arial"/>
              <a:buChar char="•"/>
            </a:pPr>
            <a:r>
              <a:rPr lang="en-US" sz="2000" dirty="0">
                <a:solidFill>
                  <a:schemeClr val="accent6">
                    <a:lumMod val="50000"/>
                  </a:schemeClr>
                </a:solidFill>
                <a:latin typeface="Calibri"/>
                <a:cs typeface="Calibri"/>
                <a:hlinkClick r:id="rId6">
                  <a:extLst>
                    <a:ext uri="{A12FA001-AC4F-418D-AE19-62706E023703}">
                      <ahyp:hlinkClr xmlns:ahyp="http://schemas.microsoft.com/office/drawing/2018/hyperlinkcolor" val="tx"/>
                    </a:ext>
                  </a:extLst>
                </a:hlinkClick>
              </a:rPr>
              <a:t>https://github.com/bigsamich/RedisCrashCourse</a:t>
            </a:r>
          </a:p>
          <a:p>
            <a:pPr marL="342900" indent="-342900">
              <a:buFont typeface="Arial"/>
              <a:buChar char="•"/>
            </a:pPr>
            <a:endParaRPr lang="en-US" sz="2000" dirty="0">
              <a:solidFill>
                <a:schemeClr val="accent6">
                  <a:lumMod val="50000"/>
                </a:schemeClr>
              </a:solidFill>
              <a:latin typeface="Calibri"/>
              <a:cs typeface="Calibri"/>
            </a:endParaRPr>
          </a:p>
        </p:txBody>
      </p:sp>
    </p:spTree>
    <p:extLst>
      <p:ext uri="{BB962C8B-B14F-4D97-AF65-F5344CB8AC3E}">
        <p14:creationId xmlns:p14="http://schemas.microsoft.com/office/powerpoint/2010/main" val="2797544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1" y="1002372"/>
            <a:ext cx="8286108" cy="5059363"/>
          </a:xfrm>
        </p:spPr>
        <p:txBody>
          <a:bodyPr lIns="0" tIns="0" rIns="0" bIns="0" anchor="t"/>
          <a:lstStyle/>
          <a:p>
            <a:r>
              <a:rPr lang="en-US" dirty="0">
                <a:solidFill>
                  <a:srgbClr val="1D1C1D"/>
                </a:solidFill>
                <a:cs typeface="Helvetica"/>
              </a:rPr>
              <a:t>    Redis - What it is and what it isn't</a:t>
            </a:r>
            <a:endParaRPr lang="en-US" b="1" dirty="0"/>
          </a:p>
          <a:p>
            <a:r>
              <a:rPr lang="en-US" dirty="0">
                <a:solidFill>
                  <a:srgbClr val="1D1C1D"/>
                </a:solidFill>
                <a:cs typeface="Helvetica"/>
              </a:rPr>
              <a:t>    Data structures</a:t>
            </a:r>
            <a:endParaRPr lang="en-US" dirty="0"/>
          </a:p>
          <a:p>
            <a:r>
              <a:rPr lang="en-US" dirty="0">
                <a:solidFill>
                  <a:srgbClr val="1D1C1D"/>
                </a:solidFill>
                <a:cs typeface="Helvetica"/>
              </a:rPr>
              <a:t>    Pub/Sub and Streams</a:t>
            </a:r>
          </a:p>
          <a:p>
            <a:r>
              <a:rPr lang="en-US" dirty="0">
                <a:solidFill>
                  <a:srgbClr val="1D1C1D"/>
                </a:solidFill>
                <a:cs typeface="Helvetica"/>
              </a:rPr>
              <a:t>    Common design patterns</a:t>
            </a:r>
            <a:endParaRPr lang="en-US" dirty="0"/>
          </a:p>
          <a:p>
            <a:r>
              <a:rPr lang="en-US" dirty="0">
                <a:solidFill>
                  <a:srgbClr val="1D1C1D"/>
                </a:solidFill>
                <a:cs typeface="Helvetica"/>
              </a:rPr>
              <a:t>    Pitfalls</a:t>
            </a:r>
            <a:endParaRPr lang="en-US" dirty="0"/>
          </a:p>
          <a:p>
            <a:r>
              <a:rPr lang="en-US" dirty="0">
                <a:solidFill>
                  <a:srgbClr val="1D1C1D"/>
                </a:solidFill>
                <a:cs typeface="Helvetica"/>
              </a:rPr>
              <a:t>    Redis Modules</a:t>
            </a:r>
            <a:endParaRPr lang="en-US" dirty="0"/>
          </a:p>
          <a:p>
            <a:r>
              <a:rPr lang="en-US" dirty="0">
                <a:solidFill>
                  <a:srgbClr val="1D1C1D"/>
                </a:solidFill>
                <a:cs typeface="Helvetica"/>
              </a:rPr>
              <a:t>    AD Instrumentation Redis - Current usage</a:t>
            </a:r>
            <a:endParaRPr lang="en-US" dirty="0"/>
          </a:p>
          <a:p>
            <a:endParaRPr lang="en-US" dirty="0">
              <a:solidFill>
                <a:srgbClr val="1D1C1D"/>
              </a:solidFill>
              <a:ea typeface="ＭＳ Ｐゴシック"/>
              <a:cs typeface="Helvetica"/>
            </a:endParaRPr>
          </a:p>
          <a:p>
            <a:pPr marL="0" indent="0">
              <a:buNone/>
            </a:pPr>
            <a:endParaRPr lang="en-US" dirty="0">
              <a:solidFill>
                <a:srgbClr val="1D1C1D"/>
              </a:solidFill>
              <a:cs typeface="Helvetica"/>
            </a:endParaRPr>
          </a:p>
          <a:p>
            <a:endParaRPr lang="en-US" sz="1600" b="1" dirty="0"/>
          </a:p>
          <a:p>
            <a:pPr marL="1828800" lvl="4" indent="0">
              <a:buNone/>
            </a:pPr>
            <a:endParaRPr lang="en-US" dirty="0"/>
          </a:p>
        </p:txBody>
      </p:sp>
      <p:sp>
        <p:nvSpPr>
          <p:cNvPr id="7" name="Title 6"/>
          <p:cNvSpPr>
            <a:spLocks noGrp="1"/>
          </p:cNvSpPr>
          <p:nvPr>
            <p:ph type="title"/>
          </p:nvPr>
        </p:nvSpPr>
        <p:spPr>
          <a:xfrm>
            <a:off x="457200" y="282574"/>
            <a:ext cx="8686800" cy="427877"/>
          </a:xfrm>
        </p:spPr>
        <p:txBody>
          <a:bodyPr/>
          <a:lstStyle/>
          <a:p>
            <a:r>
              <a:rPr lang="en-US" sz="2400" dirty="0"/>
              <a:t>Quick Overview</a:t>
            </a:r>
          </a:p>
        </p:txBody>
      </p:sp>
      <p:sp>
        <p:nvSpPr>
          <p:cNvPr id="3" name="Date Placeholder 2"/>
          <p:cNvSpPr>
            <a:spLocks noGrp="1"/>
          </p:cNvSpPr>
          <p:nvPr>
            <p:ph type="dt" sz="half" idx="2"/>
          </p:nvPr>
        </p:nvSpPr>
        <p:spPr>
          <a:xfrm>
            <a:off x="736827" y="6504213"/>
            <a:ext cx="793776" cy="241300"/>
          </a:xfrm>
        </p:spPr>
        <p:txBody>
          <a:bodyPr/>
          <a:lstStyle/>
          <a:p>
            <a:pPr>
              <a:defRPr/>
            </a:pPr>
            <a:fld id="{FA96D49F-E75B-CA4C-9755-57CB093C34C1}" type="datetime1">
              <a:rPr lang="en-US" smtClean="0"/>
              <a:t>9/21/2023</a:t>
            </a:fld>
            <a:endParaRPr lang="en-US" dirty="0"/>
          </a:p>
        </p:txBody>
      </p:sp>
      <p:sp>
        <p:nvSpPr>
          <p:cNvPr id="4" name="Footer Placeholder 3"/>
          <p:cNvSpPr>
            <a:spLocks noGrp="1"/>
          </p:cNvSpPr>
          <p:nvPr>
            <p:ph type="ftr" sz="quarter" idx="3"/>
          </p:nvPr>
        </p:nvSpPr>
        <p:spPr/>
        <p:txBody>
          <a:bodyPr/>
          <a:lstStyle/>
          <a:p>
            <a:pPr>
              <a:defRPr/>
            </a:pPr>
            <a:endParaRPr lang="en-US" dirty="0"/>
          </a:p>
        </p:txBody>
      </p:sp>
      <p:sp>
        <p:nvSpPr>
          <p:cNvPr id="5" name="Slide Number Placeholder 4"/>
          <p:cNvSpPr>
            <a:spLocks noGrp="1"/>
          </p:cNvSpPr>
          <p:nvPr>
            <p:ph type="sldNum" sz="quarter" idx="4"/>
          </p:nvPr>
        </p:nvSpPr>
        <p:spPr/>
        <p:txBody>
          <a:bodyPr/>
          <a:lstStyle/>
          <a:p>
            <a:pPr>
              <a:defRPr/>
            </a:pPr>
            <a:fld id="{148C009B-CB69-E04A-B9B3-34B26D69E9CF}" type="slidenum">
              <a:rPr lang="en-US" smtClean="0"/>
              <a:pPr>
                <a:defRPr/>
              </a:pPr>
              <a:t>3</a:t>
            </a:fld>
            <a:endParaRPr lang="en-US" dirty="0"/>
          </a:p>
        </p:txBody>
      </p:sp>
    </p:spTree>
    <p:extLst>
      <p:ext uri="{BB962C8B-B14F-4D97-AF65-F5344CB8AC3E}">
        <p14:creationId xmlns:p14="http://schemas.microsoft.com/office/powerpoint/2010/main" val="3784689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1" y="1002372"/>
            <a:ext cx="8286108" cy="5059363"/>
          </a:xfrm>
        </p:spPr>
        <p:txBody>
          <a:bodyPr lIns="0" tIns="0" rIns="0" bIns="0" anchor="t"/>
          <a:lstStyle/>
          <a:p>
            <a:endParaRPr lang="en-US" sz="1600" b="1" dirty="0"/>
          </a:p>
          <a:p>
            <a:pPr marL="1828800" lvl="4" indent="0">
              <a:buNone/>
            </a:pPr>
            <a:endParaRPr lang="en-US" dirty="0"/>
          </a:p>
        </p:txBody>
      </p:sp>
      <p:sp>
        <p:nvSpPr>
          <p:cNvPr id="7" name="Title 6"/>
          <p:cNvSpPr>
            <a:spLocks noGrp="1"/>
          </p:cNvSpPr>
          <p:nvPr>
            <p:ph type="title"/>
          </p:nvPr>
        </p:nvSpPr>
        <p:spPr>
          <a:xfrm>
            <a:off x="457200" y="282574"/>
            <a:ext cx="8686800" cy="427877"/>
          </a:xfrm>
        </p:spPr>
        <p:txBody>
          <a:bodyPr/>
          <a:lstStyle/>
          <a:p>
            <a:r>
              <a:rPr lang="en-US" sz="1950" dirty="0"/>
              <a:t>Redis – </a:t>
            </a:r>
            <a:r>
              <a:rPr lang="en-US" sz="1950" err="1"/>
              <a:t>RE</a:t>
            </a:r>
            <a:r>
              <a:rPr lang="en-US" sz="1950" b="0" err="1"/>
              <a:t>mote</a:t>
            </a:r>
            <a:r>
              <a:rPr lang="en-US" sz="1950" dirty="0"/>
              <a:t> </a:t>
            </a:r>
            <a:r>
              <a:rPr lang="en-US" sz="1950" err="1"/>
              <a:t>DI</a:t>
            </a:r>
            <a:r>
              <a:rPr lang="en-US" sz="1950" b="0" err="1"/>
              <a:t>ctionary</a:t>
            </a:r>
            <a:r>
              <a:rPr lang="en-US" sz="1950" dirty="0"/>
              <a:t> S</a:t>
            </a:r>
            <a:r>
              <a:rPr lang="en-US" sz="1950" b="0" dirty="0"/>
              <a:t>erver </a:t>
            </a:r>
            <a:endParaRPr lang="en-US" sz="2300" b="0">
              <a:solidFill>
                <a:srgbClr val="003087"/>
              </a:solidFill>
              <a:cs typeface="Helvetica"/>
            </a:endParaRPr>
          </a:p>
        </p:txBody>
      </p:sp>
      <p:sp>
        <p:nvSpPr>
          <p:cNvPr id="3" name="Date Placeholder 2"/>
          <p:cNvSpPr>
            <a:spLocks noGrp="1"/>
          </p:cNvSpPr>
          <p:nvPr>
            <p:ph type="dt" sz="half" idx="2"/>
          </p:nvPr>
        </p:nvSpPr>
        <p:spPr>
          <a:xfrm>
            <a:off x="736827" y="6504213"/>
            <a:ext cx="793776" cy="241300"/>
          </a:xfrm>
        </p:spPr>
        <p:txBody>
          <a:bodyPr/>
          <a:lstStyle/>
          <a:p>
            <a:pPr>
              <a:defRPr/>
            </a:pPr>
            <a:fld id="{FA96D49F-E75B-CA4C-9755-57CB093C34C1}" type="datetime1">
              <a:rPr lang="en-US" smtClean="0"/>
              <a:t>9/21/2023</a:t>
            </a:fld>
            <a:endParaRPr lang="en-US" dirty="0"/>
          </a:p>
        </p:txBody>
      </p:sp>
      <p:sp>
        <p:nvSpPr>
          <p:cNvPr id="4" name="Footer Placeholder 3"/>
          <p:cNvSpPr>
            <a:spLocks noGrp="1"/>
          </p:cNvSpPr>
          <p:nvPr>
            <p:ph type="ftr" sz="quarter" idx="3"/>
          </p:nvPr>
        </p:nvSpPr>
        <p:spPr/>
        <p:txBody>
          <a:bodyPr/>
          <a:lstStyle/>
          <a:p>
            <a:pPr>
              <a:defRPr/>
            </a:pPr>
            <a:endParaRPr lang="en-US" dirty="0"/>
          </a:p>
        </p:txBody>
      </p:sp>
      <p:sp>
        <p:nvSpPr>
          <p:cNvPr id="5" name="Slide Number Placeholder 4"/>
          <p:cNvSpPr>
            <a:spLocks noGrp="1"/>
          </p:cNvSpPr>
          <p:nvPr>
            <p:ph type="sldNum" sz="quarter" idx="4"/>
          </p:nvPr>
        </p:nvSpPr>
        <p:spPr/>
        <p:txBody>
          <a:bodyPr/>
          <a:lstStyle/>
          <a:p>
            <a:pPr>
              <a:defRPr/>
            </a:pPr>
            <a:fld id="{148C009B-CB69-E04A-B9B3-34B26D69E9CF}" type="slidenum">
              <a:rPr lang="en-US" smtClean="0"/>
              <a:pPr>
                <a:defRPr/>
              </a:pPr>
              <a:t>4</a:t>
            </a:fld>
            <a:endParaRPr lang="en-US" dirty="0"/>
          </a:p>
        </p:txBody>
      </p:sp>
      <p:sp>
        <p:nvSpPr>
          <p:cNvPr id="2" name="TextBox 1">
            <a:extLst>
              <a:ext uri="{FF2B5EF4-FFF2-40B4-BE49-F238E27FC236}">
                <a16:creationId xmlns:a16="http://schemas.microsoft.com/office/drawing/2014/main" id="{5D441622-9F7A-C3C0-D4CA-BFF17F853B30}"/>
              </a:ext>
            </a:extLst>
          </p:cNvPr>
          <p:cNvSpPr txBox="1"/>
          <p:nvPr/>
        </p:nvSpPr>
        <p:spPr>
          <a:xfrm>
            <a:off x="457275" y="797840"/>
            <a:ext cx="7420151"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dirty="0">
                <a:solidFill>
                  <a:schemeClr val="accent6">
                    <a:lumMod val="50000"/>
                  </a:schemeClr>
                </a:solidFill>
                <a:latin typeface="Calibri"/>
                <a:cs typeface="Calibri"/>
              </a:rPr>
              <a:t>What it is</a:t>
            </a:r>
            <a:r>
              <a:rPr lang="en-US" sz="1800" dirty="0">
                <a:solidFill>
                  <a:schemeClr val="accent6">
                    <a:lumMod val="50000"/>
                  </a:schemeClr>
                </a:solidFill>
                <a:latin typeface="Calibri"/>
                <a:cs typeface="Calibri"/>
              </a:rPr>
              <a:t>:</a:t>
            </a:r>
            <a:endParaRPr lang="en-US" sz="1800">
              <a:solidFill>
                <a:schemeClr val="accent6">
                  <a:lumMod val="50000"/>
                </a:schemeClr>
              </a:solidFill>
              <a:latin typeface="Calibri"/>
            </a:endParaRPr>
          </a:p>
          <a:p>
            <a:pPr marL="285750" indent="-285750">
              <a:buFont typeface="Arial"/>
              <a:buChar char="•"/>
            </a:pPr>
            <a:r>
              <a:rPr lang="en-US" sz="1800" b="1" dirty="0">
                <a:solidFill>
                  <a:schemeClr val="accent6">
                    <a:lumMod val="50000"/>
                  </a:schemeClr>
                </a:solidFill>
                <a:latin typeface="Calibri"/>
                <a:cs typeface="Calibri"/>
              </a:rPr>
              <a:t>In-Memory Data Structure Store</a:t>
            </a:r>
            <a:r>
              <a:rPr lang="en-US" sz="1800" dirty="0">
                <a:solidFill>
                  <a:schemeClr val="accent6">
                    <a:lumMod val="50000"/>
                  </a:schemeClr>
                </a:solidFill>
                <a:latin typeface="Calibri"/>
                <a:cs typeface="Calibri"/>
              </a:rPr>
              <a:t>: Redis primarily stores data in memory, which allows for incredibly fast read and write operations.</a:t>
            </a:r>
            <a:endParaRPr lang="en-US" sz="1800" dirty="0">
              <a:solidFill>
                <a:schemeClr val="accent6">
                  <a:lumMod val="50000"/>
                </a:schemeClr>
              </a:solidFill>
              <a:latin typeface="Calibri"/>
            </a:endParaRPr>
          </a:p>
          <a:p>
            <a:pPr marL="285750" indent="-285750">
              <a:buFont typeface="Arial"/>
              <a:buChar char="•"/>
            </a:pPr>
            <a:r>
              <a:rPr lang="en-US" sz="1800" b="1" dirty="0">
                <a:solidFill>
                  <a:schemeClr val="accent6">
                    <a:lumMod val="50000"/>
                  </a:schemeClr>
                </a:solidFill>
                <a:latin typeface="Calibri"/>
                <a:cs typeface="Calibri"/>
              </a:rPr>
              <a:t>Supports Multiple Data Structures</a:t>
            </a:r>
            <a:r>
              <a:rPr lang="en-US" sz="1800" dirty="0">
                <a:solidFill>
                  <a:schemeClr val="accent6">
                    <a:lumMod val="50000"/>
                  </a:schemeClr>
                </a:solidFill>
                <a:latin typeface="Calibri"/>
                <a:cs typeface="Calibri"/>
              </a:rPr>
              <a:t>: Beyond just key-value, Redis supports lists, sets, sorted sets, hashes, bitmaps, and geospatial indexes.</a:t>
            </a:r>
            <a:endParaRPr lang="en-US" sz="1800" dirty="0">
              <a:solidFill>
                <a:schemeClr val="accent6">
                  <a:lumMod val="50000"/>
                </a:schemeClr>
              </a:solidFill>
              <a:latin typeface="Calibri"/>
            </a:endParaRPr>
          </a:p>
          <a:p>
            <a:pPr marL="285750" indent="-285750">
              <a:buFont typeface="Arial"/>
              <a:buChar char="•"/>
            </a:pPr>
            <a:r>
              <a:rPr lang="en-US" sz="1800" b="1" dirty="0">
                <a:solidFill>
                  <a:schemeClr val="accent6">
                    <a:lumMod val="50000"/>
                  </a:schemeClr>
                </a:solidFill>
                <a:latin typeface="Calibri"/>
                <a:cs typeface="Calibri"/>
              </a:rPr>
              <a:t>Versatile Tool</a:t>
            </a:r>
            <a:r>
              <a:rPr lang="en-US" sz="1800" dirty="0">
                <a:solidFill>
                  <a:schemeClr val="accent6">
                    <a:lumMod val="50000"/>
                  </a:schemeClr>
                </a:solidFill>
                <a:latin typeface="Calibri"/>
                <a:cs typeface="Calibri"/>
              </a:rPr>
              <a:t>: Can* be used as a database, cache, and a message broker.</a:t>
            </a:r>
          </a:p>
          <a:p>
            <a:pPr marL="285750" indent="-285750">
              <a:buFont typeface="Arial"/>
              <a:buChar char="•"/>
            </a:pPr>
            <a:endParaRPr lang="en-US" sz="1800" dirty="0">
              <a:solidFill>
                <a:schemeClr val="accent6">
                  <a:lumMod val="50000"/>
                </a:schemeClr>
              </a:solidFill>
              <a:latin typeface="Calibri"/>
              <a:cs typeface="Calibri"/>
            </a:endParaRPr>
          </a:p>
          <a:p>
            <a:r>
              <a:rPr lang="en-US" sz="1800" b="1" dirty="0">
                <a:solidFill>
                  <a:schemeClr val="accent6">
                    <a:lumMod val="50000"/>
                  </a:schemeClr>
                </a:solidFill>
                <a:latin typeface="Calibri"/>
                <a:cs typeface="Calibri"/>
              </a:rPr>
              <a:t>What it isn't</a:t>
            </a:r>
            <a:r>
              <a:rPr lang="en-US" sz="1800" dirty="0">
                <a:solidFill>
                  <a:schemeClr val="accent6">
                    <a:lumMod val="50000"/>
                  </a:schemeClr>
                </a:solidFill>
                <a:latin typeface="Calibri"/>
                <a:cs typeface="Calibri"/>
              </a:rPr>
              <a:t>:</a:t>
            </a:r>
            <a:endParaRPr lang="en-US" sz="1800">
              <a:solidFill>
                <a:schemeClr val="accent6">
                  <a:lumMod val="50000"/>
                </a:schemeClr>
              </a:solidFill>
              <a:latin typeface="Calibri"/>
            </a:endParaRPr>
          </a:p>
          <a:p>
            <a:pPr marL="285750" indent="-285750">
              <a:buFont typeface="Arial"/>
              <a:buChar char="•"/>
            </a:pPr>
            <a:r>
              <a:rPr lang="en-US" sz="1800" b="1" dirty="0">
                <a:solidFill>
                  <a:schemeClr val="accent6">
                    <a:lumMod val="50000"/>
                  </a:schemeClr>
                </a:solidFill>
                <a:latin typeface="Calibri"/>
                <a:cs typeface="Calibri"/>
              </a:rPr>
              <a:t>Not a Primary Disk-based Database</a:t>
            </a:r>
            <a:r>
              <a:rPr lang="en-US" sz="1800" dirty="0">
                <a:solidFill>
                  <a:schemeClr val="accent6">
                    <a:lumMod val="50000"/>
                  </a:schemeClr>
                </a:solidFill>
                <a:latin typeface="Calibri"/>
                <a:cs typeface="Calibri"/>
              </a:rPr>
              <a:t>: While Redis has disk persistence features, it isn't designed to replace traditional, disk-based databases.</a:t>
            </a:r>
            <a:endParaRPr lang="en-US" sz="1800" dirty="0">
              <a:solidFill>
                <a:schemeClr val="accent6">
                  <a:lumMod val="50000"/>
                </a:schemeClr>
              </a:solidFill>
              <a:latin typeface="Calibri"/>
            </a:endParaRPr>
          </a:p>
          <a:p>
            <a:pPr marL="285750" indent="-285750">
              <a:buFont typeface="Arial"/>
              <a:buChar char="•"/>
            </a:pPr>
            <a:r>
              <a:rPr lang="en-US" sz="1800" b="1" dirty="0">
                <a:solidFill>
                  <a:schemeClr val="accent6">
                    <a:lumMod val="50000"/>
                  </a:schemeClr>
                </a:solidFill>
                <a:latin typeface="Calibri"/>
                <a:cs typeface="Calibri"/>
              </a:rPr>
              <a:t>Not Geared for Complex Queries</a:t>
            </a:r>
            <a:r>
              <a:rPr lang="en-US" sz="1800" dirty="0">
                <a:solidFill>
                  <a:schemeClr val="accent6">
                    <a:lumMod val="50000"/>
                  </a:schemeClr>
                </a:solidFill>
                <a:latin typeface="Calibri"/>
                <a:cs typeface="Calibri"/>
              </a:rPr>
              <a:t>: Unlike SQL databases or certain NoSQL databases, Redis isn't built to handle complex queries or joins. Data modeling and structuring should be carefully considered.</a:t>
            </a:r>
            <a:endParaRPr lang="en-US" sz="1800" dirty="0">
              <a:solidFill>
                <a:schemeClr val="accent6">
                  <a:lumMod val="50000"/>
                </a:schemeClr>
              </a:solidFill>
              <a:latin typeface="Calibri"/>
            </a:endParaRPr>
          </a:p>
          <a:p>
            <a:pPr marL="285750" indent="-285750">
              <a:buFont typeface="Arial"/>
              <a:buChar char="•"/>
            </a:pPr>
            <a:r>
              <a:rPr lang="en-US" sz="1800" b="1" dirty="0">
                <a:solidFill>
                  <a:schemeClr val="accent6">
                    <a:lumMod val="50000"/>
                  </a:schemeClr>
                </a:solidFill>
                <a:latin typeface="Calibri"/>
                <a:cs typeface="Calibri"/>
              </a:rPr>
              <a:t>Not a Silver Bullet</a:t>
            </a:r>
            <a:r>
              <a:rPr lang="en-US" sz="1800" dirty="0">
                <a:solidFill>
                  <a:schemeClr val="accent6">
                    <a:lumMod val="50000"/>
                  </a:schemeClr>
                </a:solidFill>
                <a:latin typeface="Calibri"/>
                <a:cs typeface="Calibri"/>
              </a:rPr>
              <a:t>: While Redis is versatile and powerful, it's not always the right solution for every problem. Using Redis when a relational or traditional NoSQL database is more appropriate can introduce unnecessary complexity.</a:t>
            </a:r>
          </a:p>
          <a:p>
            <a:endParaRPr lang="en-US" sz="1800" dirty="0"/>
          </a:p>
        </p:txBody>
      </p:sp>
    </p:spTree>
    <p:extLst>
      <p:ext uri="{BB962C8B-B14F-4D97-AF65-F5344CB8AC3E}">
        <p14:creationId xmlns:p14="http://schemas.microsoft.com/office/powerpoint/2010/main" val="7941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1" y="1002372"/>
            <a:ext cx="8286108" cy="5059363"/>
          </a:xfrm>
        </p:spPr>
        <p:txBody>
          <a:bodyPr lIns="0" tIns="0" rIns="0" bIns="0" anchor="t"/>
          <a:lstStyle/>
          <a:p>
            <a:endParaRPr lang="en-US" sz="1600" b="1" dirty="0"/>
          </a:p>
          <a:p>
            <a:pPr marL="1828800" lvl="4" indent="0">
              <a:buNone/>
            </a:pPr>
            <a:endParaRPr lang="en-US" dirty="0"/>
          </a:p>
        </p:txBody>
      </p:sp>
      <p:sp>
        <p:nvSpPr>
          <p:cNvPr id="7" name="Title 6"/>
          <p:cNvSpPr>
            <a:spLocks noGrp="1"/>
          </p:cNvSpPr>
          <p:nvPr>
            <p:ph type="title"/>
          </p:nvPr>
        </p:nvSpPr>
        <p:spPr>
          <a:xfrm>
            <a:off x="431894" y="282574"/>
            <a:ext cx="8686800" cy="427877"/>
          </a:xfrm>
        </p:spPr>
        <p:txBody>
          <a:bodyPr/>
          <a:lstStyle/>
          <a:p>
            <a:r>
              <a:rPr lang="en-US" sz="1950" dirty="0"/>
              <a:t>Redis – Data Structures</a:t>
            </a:r>
          </a:p>
        </p:txBody>
      </p:sp>
      <p:sp>
        <p:nvSpPr>
          <p:cNvPr id="3" name="Date Placeholder 2"/>
          <p:cNvSpPr>
            <a:spLocks noGrp="1"/>
          </p:cNvSpPr>
          <p:nvPr>
            <p:ph type="dt" sz="half" idx="2"/>
          </p:nvPr>
        </p:nvSpPr>
        <p:spPr>
          <a:xfrm>
            <a:off x="736827" y="6504213"/>
            <a:ext cx="793776" cy="241300"/>
          </a:xfrm>
        </p:spPr>
        <p:txBody>
          <a:bodyPr/>
          <a:lstStyle/>
          <a:p>
            <a:pPr>
              <a:defRPr/>
            </a:pPr>
            <a:fld id="{FA96D49F-E75B-CA4C-9755-57CB093C34C1}" type="datetime1">
              <a:rPr lang="en-US" smtClean="0"/>
              <a:t>9/21/2023</a:t>
            </a:fld>
            <a:endParaRPr lang="en-US" dirty="0"/>
          </a:p>
        </p:txBody>
      </p:sp>
      <p:sp>
        <p:nvSpPr>
          <p:cNvPr id="4" name="Footer Placeholder 3"/>
          <p:cNvSpPr>
            <a:spLocks noGrp="1"/>
          </p:cNvSpPr>
          <p:nvPr>
            <p:ph type="ftr" sz="quarter" idx="3"/>
          </p:nvPr>
        </p:nvSpPr>
        <p:spPr/>
        <p:txBody>
          <a:bodyPr/>
          <a:lstStyle/>
          <a:p>
            <a:pPr>
              <a:defRPr/>
            </a:pPr>
            <a:endParaRPr lang="en-US" dirty="0"/>
          </a:p>
        </p:txBody>
      </p:sp>
      <p:sp>
        <p:nvSpPr>
          <p:cNvPr id="5" name="Slide Number Placeholder 4"/>
          <p:cNvSpPr>
            <a:spLocks noGrp="1"/>
          </p:cNvSpPr>
          <p:nvPr>
            <p:ph type="sldNum" sz="quarter" idx="4"/>
          </p:nvPr>
        </p:nvSpPr>
        <p:spPr/>
        <p:txBody>
          <a:bodyPr/>
          <a:lstStyle/>
          <a:p>
            <a:pPr>
              <a:defRPr/>
            </a:pPr>
            <a:fld id="{148C009B-CB69-E04A-B9B3-34B26D69E9CF}" type="slidenum">
              <a:rPr lang="en-US" smtClean="0"/>
              <a:pPr>
                <a:defRPr/>
              </a:pPr>
              <a:t>5</a:t>
            </a:fld>
            <a:endParaRPr lang="en-US" dirty="0"/>
          </a:p>
        </p:txBody>
      </p:sp>
      <p:sp>
        <p:nvSpPr>
          <p:cNvPr id="2" name="TextBox 1">
            <a:extLst>
              <a:ext uri="{FF2B5EF4-FFF2-40B4-BE49-F238E27FC236}">
                <a16:creationId xmlns:a16="http://schemas.microsoft.com/office/drawing/2014/main" id="{A904CBA2-62F5-066F-E2A3-96DD7E91466C}"/>
              </a:ext>
            </a:extLst>
          </p:cNvPr>
          <p:cNvSpPr txBox="1"/>
          <p:nvPr/>
        </p:nvSpPr>
        <p:spPr>
          <a:xfrm>
            <a:off x="222695" y="501064"/>
            <a:ext cx="7804454" cy="59708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800" dirty="0">
              <a:solidFill>
                <a:schemeClr val="accent6">
                  <a:lumMod val="50000"/>
                </a:schemeClr>
              </a:solidFill>
            </a:endParaRPr>
          </a:p>
          <a:p>
            <a:pPr>
              <a:buFont typeface="Arial"/>
              <a:buChar char="•"/>
            </a:pPr>
            <a:r>
              <a:rPr lang="en-US" sz="1800" b="1" dirty="0">
                <a:solidFill>
                  <a:schemeClr val="accent6">
                    <a:lumMod val="50000"/>
                  </a:schemeClr>
                </a:solidFill>
                <a:latin typeface="Calibri"/>
                <a:cs typeface="Calibri"/>
              </a:rPr>
              <a:t>Strings: Simple key-value pairs.</a:t>
            </a:r>
            <a:endParaRPr lang="en-US" sz="1800" dirty="0">
              <a:solidFill>
                <a:schemeClr val="accent6">
                  <a:lumMod val="50000"/>
                </a:schemeClr>
              </a:solidFill>
              <a:latin typeface="Calibri"/>
            </a:endParaRPr>
          </a:p>
          <a:p>
            <a:pPr lvl="1">
              <a:buFont typeface="Arial"/>
              <a:buChar char="•"/>
            </a:pPr>
            <a:r>
              <a:rPr lang="en-US" sz="1800" dirty="0">
                <a:solidFill>
                  <a:schemeClr val="accent6">
                    <a:lumMod val="50000"/>
                  </a:schemeClr>
                </a:solidFill>
                <a:latin typeface="Calibri"/>
                <a:cs typeface="Calibri"/>
              </a:rPr>
              <a:t>Set: SET key value</a:t>
            </a:r>
            <a:endParaRPr lang="en-US" sz="1800">
              <a:solidFill>
                <a:schemeClr val="accent6">
                  <a:lumMod val="50000"/>
                </a:schemeClr>
              </a:solidFill>
              <a:latin typeface="Calibri"/>
            </a:endParaRPr>
          </a:p>
          <a:p>
            <a:pPr lvl="1">
              <a:buFont typeface="Arial"/>
              <a:buChar char="•"/>
            </a:pPr>
            <a:r>
              <a:rPr lang="en-US" sz="1800" dirty="0">
                <a:solidFill>
                  <a:schemeClr val="accent6">
                    <a:lumMod val="50000"/>
                  </a:schemeClr>
                </a:solidFill>
                <a:latin typeface="Calibri"/>
                <a:cs typeface="Calibri"/>
              </a:rPr>
              <a:t>Get: GET key</a:t>
            </a:r>
            <a:endParaRPr lang="en-US" sz="1800">
              <a:solidFill>
                <a:schemeClr val="accent6">
                  <a:lumMod val="50000"/>
                </a:schemeClr>
              </a:solidFill>
              <a:latin typeface="Calibri"/>
            </a:endParaRPr>
          </a:p>
          <a:p>
            <a:pPr>
              <a:buFont typeface="Arial"/>
              <a:buChar char="•"/>
            </a:pPr>
            <a:r>
              <a:rPr lang="en-US" sz="1800" b="1" dirty="0">
                <a:solidFill>
                  <a:schemeClr val="accent6">
                    <a:lumMod val="50000"/>
                  </a:schemeClr>
                </a:solidFill>
                <a:latin typeface="Calibri"/>
                <a:cs typeface="Calibri"/>
              </a:rPr>
              <a:t>Lists: Ordered lists of strings.</a:t>
            </a:r>
            <a:endParaRPr lang="en-US" sz="1800">
              <a:solidFill>
                <a:schemeClr val="accent6">
                  <a:lumMod val="50000"/>
                </a:schemeClr>
              </a:solidFill>
              <a:latin typeface="Calibri"/>
            </a:endParaRPr>
          </a:p>
          <a:p>
            <a:pPr lvl="1">
              <a:buFont typeface="Arial"/>
              <a:buChar char="•"/>
            </a:pPr>
            <a:r>
              <a:rPr lang="en-US" sz="1800" dirty="0">
                <a:solidFill>
                  <a:schemeClr val="accent6">
                    <a:lumMod val="50000"/>
                  </a:schemeClr>
                </a:solidFill>
                <a:latin typeface="Calibri"/>
                <a:cs typeface="Calibri"/>
              </a:rPr>
              <a:t>Add to tail (right): RPUSH </a:t>
            </a:r>
            <a:r>
              <a:rPr lang="en-US" sz="1800" err="1">
                <a:solidFill>
                  <a:schemeClr val="accent6">
                    <a:lumMod val="50000"/>
                  </a:schemeClr>
                </a:solidFill>
                <a:latin typeface="Calibri"/>
                <a:cs typeface="Calibri"/>
              </a:rPr>
              <a:t>listKey</a:t>
            </a:r>
            <a:r>
              <a:rPr lang="en-US" sz="1800" dirty="0">
                <a:solidFill>
                  <a:schemeClr val="accent6">
                    <a:lumMod val="50000"/>
                  </a:schemeClr>
                </a:solidFill>
                <a:latin typeface="Calibri"/>
                <a:cs typeface="Calibri"/>
              </a:rPr>
              <a:t> value1 [value2 ...]</a:t>
            </a:r>
            <a:endParaRPr lang="en-US" sz="1800">
              <a:solidFill>
                <a:schemeClr val="accent6">
                  <a:lumMod val="50000"/>
                </a:schemeClr>
              </a:solidFill>
              <a:latin typeface="Calibri"/>
            </a:endParaRPr>
          </a:p>
          <a:p>
            <a:pPr lvl="1">
              <a:buFont typeface="Arial"/>
              <a:buChar char="•"/>
            </a:pPr>
            <a:r>
              <a:rPr lang="en-US" sz="1800" dirty="0">
                <a:solidFill>
                  <a:schemeClr val="accent6">
                    <a:lumMod val="50000"/>
                  </a:schemeClr>
                </a:solidFill>
                <a:latin typeface="Calibri"/>
                <a:cs typeface="Calibri"/>
              </a:rPr>
              <a:t>Add to head (left): LPUSH </a:t>
            </a:r>
            <a:r>
              <a:rPr lang="en-US" sz="1800" err="1">
                <a:solidFill>
                  <a:schemeClr val="accent6">
                    <a:lumMod val="50000"/>
                  </a:schemeClr>
                </a:solidFill>
                <a:latin typeface="Calibri"/>
                <a:cs typeface="Calibri"/>
              </a:rPr>
              <a:t>listKey</a:t>
            </a:r>
            <a:r>
              <a:rPr lang="en-US" sz="1800" dirty="0">
                <a:solidFill>
                  <a:schemeClr val="accent6">
                    <a:lumMod val="50000"/>
                  </a:schemeClr>
                </a:solidFill>
                <a:latin typeface="Calibri"/>
                <a:cs typeface="Calibri"/>
              </a:rPr>
              <a:t> value1 [value2 ...]</a:t>
            </a:r>
            <a:endParaRPr lang="en-US" sz="1800">
              <a:solidFill>
                <a:schemeClr val="accent6">
                  <a:lumMod val="50000"/>
                </a:schemeClr>
              </a:solidFill>
              <a:latin typeface="Calibri"/>
            </a:endParaRPr>
          </a:p>
          <a:p>
            <a:pPr lvl="1">
              <a:buFont typeface="Arial"/>
              <a:buChar char="•"/>
            </a:pPr>
            <a:r>
              <a:rPr lang="en-US" sz="1800" dirty="0">
                <a:solidFill>
                  <a:schemeClr val="accent6">
                    <a:lumMod val="50000"/>
                  </a:schemeClr>
                </a:solidFill>
                <a:latin typeface="Calibri"/>
                <a:cs typeface="Calibri"/>
              </a:rPr>
              <a:t>Pop from tail (right): RPOP </a:t>
            </a:r>
            <a:r>
              <a:rPr lang="en-US" sz="1800" err="1">
                <a:solidFill>
                  <a:schemeClr val="accent6">
                    <a:lumMod val="50000"/>
                  </a:schemeClr>
                </a:solidFill>
                <a:latin typeface="Calibri"/>
                <a:cs typeface="Calibri"/>
              </a:rPr>
              <a:t>listKey</a:t>
            </a:r>
            <a:endParaRPr lang="en-US" sz="1800">
              <a:solidFill>
                <a:schemeClr val="accent6">
                  <a:lumMod val="50000"/>
                </a:schemeClr>
              </a:solidFill>
              <a:latin typeface="Calibri"/>
            </a:endParaRPr>
          </a:p>
          <a:p>
            <a:pPr lvl="1">
              <a:buFont typeface="Arial"/>
              <a:buChar char="•"/>
            </a:pPr>
            <a:r>
              <a:rPr lang="en-US" sz="1800" dirty="0">
                <a:solidFill>
                  <a:schemeClr val="accent6">
                    <a:lumMod val="50000"/>
                  </a:schemeClr>
                </a:solidFill>
                <a:latin typeface="Calibri"/>
                <a:cs typeface="Calibri"/>
              </a:rPr>
              <a:t>Pop from head (left): LPOP </a:t>
            </a:r>
            <a:r>
              <a:rPr lang="en-US" sz="1800" err="1">
                <a:solidFill>
                  <a:schemeClr val="accent6">
                    <a:lumMod val="50000"/>
                  </a:schemeClr>
                </a:solidFill>
                <a:latin typeface="Calibri"/>
                <a:cs typeface="Calibri"/>
              </a:rPr>
              <a:t>listKey</a:t>
            </a:r>
            <a:endParaRPr lang="en-US" sz="1800">
              <a:solidFill>
                <a:schemeClr val="accent6">
                  <a:lumMod val="50000"/>
                </a:schemeClr>
              </a:solidFill>
              <a:latin typeface="Calibri"/>
            </a:endParaRPr>
          </a:p>
          <a:p>
            <a:pPr lvl="1">
              <a:buFont typeface="Arial"/>
              <a:buChar char="•"/>
            </a:pPr>
            <a:r>
              <a:rPr lang="en-US" sz="1800" dirty="0">
                <a:solidFill>
                  <a:schemeClr val="accent6">
                    <a:lumMod val="50000"/>
                  </a:schemeClr>
                </a:solidFill>
                <a:latin typeface="Calibri"/>
                <a:cs typeface="Calibri"/>
              </a:rPr>
              <a:t>Get by index: LINDEX </a:t>
            </a:r>
            <a:r>
              <a:rPr lang="en-US" sz="1800" err="1">
                <a:solidFill>
                  <a:schemeClr val="accent6">
                    <a:lumMod val="50000"/>
                  </a:schemeClr>
                </a:solidFill>
                <a:latin typeface="Calibri"/>
                <a:cs typeface="Calibri"/>
              </a:rPr>
              <a:t>listKey</a:t>
            </a:r>
            <a:r>
              <a:rPr lang="en-US" sz="1800" dirty="0">
                <a:solidFill>
                  <a:schemeClr val="accent6">
                    <a:lumMod val="50000"/>
                  </a:schemeClr>
                </a:solidFill>
                <a:latin typeface="Calibri"/>
                <a:cs typeface="Calibri"/>
              </a:rPr>
              <a:t> index</a:t>
            </a:r>
            <a:endParaRPr lang="en-US" sz="1800">
              <a:solidFill>
                <a:schemeClr val="accent6">
                  <a:lumMod val="50000"/>
                </a:schemeClr>
              </a:solidFill>
              <a:latin typeface="Calibri"/>
            </a:endParaRPr>
          </a:p>
          <a:p>
            <a:pPr>
              <a:buFont typeface="Arial"/>
              <a:buChar char="•"/>
            </a:pPr>
            <a:r>
              <a:rPr lang="en-US" sz="1800" b="1" dirty="0">
                <a:solidFill>
                  <a:schemeClr val="accent6">
                    <a:lumMod val="50000"/>
                  </a:schemeClr>
                </a:solidFill>
                <a:latin typeface="Calibri"/>
                <a:cs typeface="Calibri"/>
              </a:rPr>
              <a:t>Sets: Unordered collection of strings.</a:t>
            </a:r>
            <a:endParaRPr lang="en-US" sz="1800">
              <a:solidFill>
                <a:schemeClr val="accent6">
                  <a:lumMod val="50000"/>
                </a:schemeClr>
              </a:solidFill>
              <a:latin typeface="Calibri"/>
            </a:endParaRPr>
          </a:p>
          <a:p>
            <a:pPr lvl="1">
              <a:buFont typeface="Arial"/>
              <a:buChar char="•"/>
            </a:pPr>
            <a:r>
              <a:rPr lang="en-US" sz="1800" dirty="0">
                <a:solidFill>
                  <a:schemeClr val="accent6">
                    <a:lumMod val="50000"/>
                  </a:schemeClr>
                </a:solidFill>
                <a:latin typeface="Calibri"/>
                <a:cs typeface="Calibri"/>
              </a:rPr>
              <a:t>Add: SADD </a:t>
            </a:r>
            <a:r>
              <a:rPr lang="en-US" sz="1800" err="1">
                <a:solidFill>
                  <a:schemeClr val="accent6">
                    <a:lumMod val="50000"/>
                  </a:schemeClr>
                </a:solidFill>
                <a:latin typeface="Calibri"/>
                <a:cs typeface="Calibri"/>
              </a:rPr>
              <a:t>setKey</a:t>
            </a:r>
            <a:r>
              <a:rPr lang="en-US" sz="1800" dirty="0">
                <a:solidFill>
                  <a:schemeClr val="accent6">
                    <a:lumMod val="50000"/>
                  </a:schemeClr>
                </a:solidFill>
                <a:latin typeface="Calibri"/>
                <a:cs typeface="Calibri"/>
              </a:rPr>
              <a:t> value1 [value2 ...]</a:t>
            </a:r>
            <a:endParaRPr lang="en-US" sz="1800">
              <a:solidFill>
                <a:schemeClr val="accent6">
                  <a:lumMod val="50000"/>
                </a:schemeClr>
              </a:solidFill>
              <a:latin typeface="Calibri"/>
            </a:endParaRPr>
          </a:p>
          <a:p>
            <a:pPr lvl="1">
              <a:buFont typeface="Arial"/>
              <a:buChar char="•"/>
            </a:pPr>
            <a:r>
              <a:rPr lang="en-US" sz="1800" dirty="0">
                <a:solidFill>
                  <a:schemeClr val="accent6">
                    <a:lumMod val="50000"/>
                  </a:schemeClr>
                </a:solidFill>
                <a:latin typeface="Calibri"/>
                <a:cs typeface="Calibri"/>
              </a:rPr>
              <a:t>Remove: SREM </a:t>
            </a:r>
            <a:r>
              <a:rPr lang="en-US" sz="1800" err="1">
                <a:solidFill>
                  <a:schemeClr val="accent6">
                    <a:lumMod val="50000"/>
                  </a:schemeClr>
                </a:solidFill>
                <a:latin typeface="Calibri"/>
                <a:cs typeface="Calibri"/>
              </a:rPr>
              <a:t>setKey</a:t>
            </a:r>
            <a:r>
              <a:rPr lang="en-US" sz="1800" dirty="0">
                <a:solidFill>
                  <a:schemeClr val="accent6">
                    <a:lumMod val="50000"/>
                  </a:schemeClr>
                </a:solidFill>
                <a:latin typeface="Calibri"/>
                <a:cs typeface="Calibri"/>
              </a:rPr>
              <a:t> value1 [value2 ...]</a:t>
            </a:r>
            <a:endParaRPr lang="en-US" sz="1800">
              <a:solidFill>
                <a:schemeClr val="accent6">
                  <a:lumMod val="50000"/>
                </a:schemeClr>
              </a:solidFill>
              <a:latin typeface="Calibri"/>
            </a:endParaRPr>
          </a:p>
          <a:p>
            <a:pPr lvl="1">
              <a:buFont typeface="Arial"/>
              <a:buChar char="•"/>
            </a:pPr>
            <a:r>
              <a:rPr lang="en-US" sz="1800" dirty="0">
                <a:solidFill>
                  <a:schemeClr val="accent6">
                    <a:lumMod val="50000"/>
                  </a:schemeClr>
                </a:solidFill>
                <a:latin typeface="Calibri"/>
                <a:cs typeface="Calibri"/>
              </a:rPr>
              <a:t>Check if exists: SISMEMBER </a:t>
            </a:r>
            <a:r>
              <a:rPr lang="en-US" sz="1800" err="1">
                <a:solidFill>
                  <a:schemeClr val="accent6">
                    <a:lumMod val="50000"/>
                  </a:schemeClr>
                </a:solidFill>
                <a:latin typeface="Calibri"/>
                <a:cs typeface="Calibri"/>
              </a:rPr>
              <a:t>setKey</a:t>
            </a:r>
            <a:r>
              <a:rPr lang="en-US" sz="1800" dirty="0">
                <a:solidFill>
                  <a:schemeClr val="accent6">
                    <a:lumMod val="50000"/>
                  </a:schemeClr>
                </a:solidFill>
                <a:latin typeface="Calibri"/>
                <a:cs typeface="Calibri"/>
              </a:rPr>
              <a:t> value</a:t>
            </a:r>
            <a:endParaRPr lang="en-US" sz="1800">
              <a:solidFill>
                <a:schemeClr val="accent6">
                  <a:lumMod val="50000"/>
                </a:schemeClr>
              </a:solidFill>
              <a:latin typeface="Calibri"/>
            </a:endParaRPr>
          </a:p>
          <a:p>
            <a:pPr lvl="1">
              <a:buFont typeface="Arial"/>
              <a:buChar char="•"/>
            </a:pPr>
            <a:r>
              <a:rPr lang="en-US" sz="1800" dirty="0">
                <a:solidFill>
                  <a:schemeClr val="accent6">
                    <a:lumMod val="50000"/>
                  </a:schemeClr>
                </a:solidFill>
                <a:latin typeface="Calibri"/>
                <a:cs typeface="Calibri"/>
              </a:rPr>
              <a:t>Get all members: SMEMBERS </a:t>
            </a:r>
            <a:r>
              <a:rPr lang="en-US" sz="1800" err="1">
                <a:solidFill>
                  <a:schemeClr val="accent6">
                    <a:lumMod val="50000"/>
                  </a:schemeClr>
                </a:solidFill>
                <a:latin typeface="Calibri"/>
                <a:cs typeface="Calibri"/>
              </a:rPr>
              <a:t>setKey</a:t>
            </a:r>
            <a:endParaRPr lang="en-US" sz="1800">
              <a:solidFill>
                <a:schemeClr val="accent6">
                  <a:lumMod val="50000"/>
                </a:schemeClr>
              </a:solidFill>
              <a:latin typeface="Calibri"/>
            </a:endParaRPr>
          </a:p>
          <a:p>
            <a:pPr>
              <a:buFont typeface="Arial"/>
              <a:buChar char="•"/>
            </a:pPr>
            <a:r>
              <a:rPr lang="en-US" sz="1800" b="1" dirty="0">
                <a:solidFill>
                  <a:schemeClr val="accent6">
                    <a:lumMod val="50000"/>
                  </a:schemeClr>
                </a:solidFill>
                <a:latin typeface="Calibri"/>
                <a:cs typeface="Calibri"/>
              </a:rPr>
              <a:t>Sorted Sets: Sets where each string member is associated with a score.</a:t>
            </a:r>
            <a:endParaRPr lang="en-US" sz="1800">
              <a:solidFill>
                <a:schemeClr val="accent6">
                  <a:lumMod val="50000"/>
                </a:schemeClr>
              </a:solidFill>
              <a:latin typeface="Calibri"/>
            </a:endParaRPr>
          </a:p>
          <a:p>
            <a:pPr lvl="1">
              <a:buFont typeface="Arial"/>
              <a:buChar char="•"/>
            </a:pPr>
            <a:r>
              <a:rPr lang="en-US" sz="1800" dirty="0">
                <a:solidFill>
                  <a:schemeClr val="accent6">
                    <a:lumMod val="50000"/>
                  </a:schemeClr>
                </a:solidFill>
                <a:latin typeface="Calibri"/>
                <a:cs typeface="Calibri"/>
              </a:rPr>
              <a:t>Add: ZADD </a:t>
            </a:r>
            <a:r>
              <a:rPr lang="en-US" sz="1800" err="1">
                <a:solidFill>
                  <a:schemeClr val="accent6">
                    <a:lumMod val="50000"/>
                  </a:schemeClr>
                </a:solidFill>
                <a:latin typeface="Calibri"/>
                <a:cs typeface="Calibri"/>
              </a:rPr>
              <a:t>zsetKey</a:t>
            </a:r>
            <a:r>
              <a:rPr lang="en-US" sz="1800" dirty="0">
                <a:solidFill>
                  <a:schemeClr val="accent6">
                    <a:lumMod val="50000"/>
                  </a:schemeClr>
                </a:solidFill>
                <a:latin typeface="Calibri"/>
                <a:cs typeface="Calibri"/>
              </a:rPr>
              <a:t> score1 member1 [score2 member2 ...]</a:t>
            </a:r>
            <a:endParaRPr lang="en-US" sz="1800">
              <a:solidFill>
                <a:schemeClr val="accent6">
                  <a:lumMod val="50000"/>
                </a:schemeClr>
              </a:solidFill>
              <a:latin typeface="Calibri"/>
            </a:endParaRPr>
          </a:p>
          <a:p>
            <a:pPr lvl="1">
              <a:buFont typeface="Arial"/>
              <a:buChar char="•"/>
            </a:pPr>
            <a:r>
              <a:rPr lang="en-US" sz="1800" dirty="0">
                <a:solidFill>
                  <a:schemeClr val="accent6">
                    <a:lumMod val="50000"/>
                  </a:schemeClr>
                </a:solidFill>
                <a:latin typeface="Calibri"/>
                <a:cs typeface="Calibri"/>
              </a:rPr>
              <a:t>Get by score range: ZRANGEBYSCORE </a:t>
            </a:r>
            <a:r>
              <a:rPr lang="en-US" sz="1800" err="1">
                <a:solidFill>
                  <a:schemeClr val="accent6">
                    <a:lumMod val="50000"/>
                  </a:schemeClr>
                </a:solidFill>
                <a:latin typeface="Calibri"/>
                <a:cs typeface="Calibri"/>
              </a:rPr>
              <a:t>zsetKey</a:t>
            </a:r>
            <a:r>
              <a:rPr lang="en-US" sz="1800" dirty="0">
                <a:solidFill>
                  <a:schemeClr val="accent6">
                    <a:lumMod val="50000"/>
                  </a:schemeClr>
                </a:solidFill>
                <a:latin typeface="Calibri"/>
                <a:cs typeface="Calibri"/>
              </a:rPr>
              <a:t> </a:t>
            </a:r>
            <a:r>
              <a:rPr lang="en-US" sz="1800" err="1">
                <a:solidFill>
                  <a:schemeClr val="accent6">
                    <a:lumMod val="50000"/>
                  </a:schemeClr>
                </a:solidFill>
                <a:latin typeface="Calibri"/>
                <a:cs typeface="Calibri"/>
              </a:rPr>
              <a:t>minScore</a:t>
            </a:r>
            <a:r>
              <a:rPr lang="en-US" sz="1800" dirty="0">
                <a:solidFill>
                  <a:schemeClr val="accent6">
                    <a:lumMod val="50000"/>
                  </a:schemeClr>
                </a:solidFill>
                <a:latin typeface="Calibri"/>
                <a:cs typeface="Calibri"/>
              </a:rPr>
              <a:t> </a:t>
            </a:r>
            <a:r>
              <a:rPr lang="en-US" sz="1800" err="1">
                <a:solidFill>
                  <a:schemeClr val="accent6">
                    <a:lumMod val="50000"/>
                  </a:schemeClr>
                </a:solidFill>
                <a:latin typeface="Calibri"/>
                <a:cs typeface="Calibri"/>
              </a:rPr>
              <a:t>maxScore</a:t>
            </a:r>
            <a:endParaRPr lang="en-US" sz="1800">
              <a:solidFill>
                <a:schemeClr val="accent6">
                  <a:lumMod val="50000"/>
                </a:schemeClr>
              </a:solidFill>
              <a:latin typeface="Calibri"/>
            </a:endParaRPr>
          </a:p>
          <a:p>
            <a:pPr lvl="1">
              <a:buFont typeface="Arial"/>
              <a:buChar char="•"/>
            </a:pPr>
            <a:r>
              <a:rPr lang="en-US" sz="1800" dirty="0">
                <a:solidFill>
                  <a:schemeClr val="accent6">
                    <a:lumMod val="50000"/>
                  </a:schemeClr>
                </a:solidFill>
                <a:latin typeface="Calibri"/>
                <a:cs typeface="Calibri"/>
              </a:rPr>
              <a:t>Get by rank range: ZRANGE </a:t>
            </a:r>
            <a:r>
              <a:rPr lang="en-US" sz="1800" err="1">
                <a:solidFill>
                  <a:schemeClr val="accent6">
                    <a:lumMod val="50000"/>
                  </a:schemeClr>
                </a:solidFill>
                <a:latin typeface="Calibri"/>
                <a:cs typeface="Calibri"/>
              </a:rPr>
              <a:t>zsetKey</a:t>
            </a:r>
            <a:r>
              <a:rPr lang="en-US" sz="1800" dirty="0">
                <a:solidFill>
                  <a:schemeClr val="accent6">
                    <a:lumMod val="50000"/>
                  </a:schemeClr>
                </a:solidFill>
                <a:latin typeface="Calibri"/>
                <a:cs typeface="Calibri"/>
              </a:rPr>
              <a:t> </a:t>
            </a:r>
            <a:r>
              <a:rPr lang="en-US" sz="1800" err="1">
                <a:solidFill>
                  <a:schemeClr val="accent6">
                    <a:lumMod val="50000"/>
                  </a:schemeClr>
                </a:solidFill>
                <a:latin typeface="Calibri"/>
                <a:cs typeface="Calibri"/>
              </a:rPr>
              <a:t>startIndex</a:t>
            </a:r>
            <a:r>
              <a:rPr lang="en-US" sz="1800" dirty="0">
                <a:solidFill>
                  <a:schemeClr val="accent6">
                    <a:lumMod val="50000"/>
                  </a:schemeClr>
                </a:solidFill>
                <a:latin typeface="Calibri"/>
                <a:cs typeface="Calibri"/>
              </a:rPr>
              <a:t> </a:t>
            </a:r>
            <a:r>
              <a:rPr lang="en-US" sz="1800" err="1">
                <a:solidFill>
                  <a:schemeClr val="accent6">
                    <a:lumMod val="50000"/>
                  </a:schemeClr>
                </a:solidFill>
                <a:latin typeface="Calibri"/>
                <a:cs typeface="Calibri"/>
              </a:rPr>
              <a:t>endIndex</a:t>
            </a:r>
            <a:endParaRPr lang="en-US" err="1">
              <a:solidFill>
                <a:schemeClr val="accent6">
                  <a:lumMod val="50000"/>
                </a:schemeClr>
              </a:solidFill>
              <a:latin typeface="Calibri"/>
            </a:endParaRPr>
          </a:p>
          <a:p>
            <a:pPr>
              <a:buChar char="•"/>
            </a:pPr>
            <a:endParaRPr lang="en-US" sz="1800" dirty="0">
              <a:solidFill>
                <a:schemeClr val="accent6">
                  <a:lumMod val="50000"/>
                </a:schemeClr>
              </a:solidFill>
            </a:endParaRPr>
          </a:p>
          <a:p>
            <a:pPr lvl="1">
              <a:buChar char="•"/>
            </a:pPr>
            <a:endParaRPr lang="en-US" sz="2000" dirty="0">
              <a:solidFill>
                <a:schemeClr val="accent6">
                  <a:lumMod val="50000"/>
                </a:schemeClr>
              </a:solidFill>
              <a:latin typeface="Calibri"/>
            </a:endParaRPr>
          </a:p>
        </p:txBody>
      </p:sp>
    </p:spTree>
    <p:extLst>
      <p:ext uri="{BB962C8B-B14F-4D97-AF65-F5344CB8AC3E}">
        <p14:creationId xmlns:p14="http://schemas.microsoft.com/office/powerpoint/2010/main" val="1221049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1" y="1002372"/>
            <a:ext cx="8286108" cy="5059363"/>
          </a:xfrm>
        </p:spPr>
        <p:txBody>
          <a:bodyPr lIns="0" tIns="0" rIns="0" bIns="0" anchor="t"/>
          <a:lstStyle/>
          <a:p>
            <a:endParaRPr lang="en-US" sz="1600" b="1" dirty="0"/>
          </a:p>
          <a:p>
            <a:pPr marL="1828800" lvl="4" indent="0">
              <a:buNone/>
            </a:pPr>
            <a:endParaRPr lang="en-US" dirty="0"/>
          </a:p>
        </p:txBody>
      </p:sp>
      <p:sp>
        <p:nvSpPr>
          <p:cNvPr id="7" name="Title 6"/>
          <p:cNvSpPr>
            <a:spLocks noGrp="1"/>
          </p:cNvSpPr>
          <p:nvPr>
            <p:ph type="title"/>
          </p:nvPr>
        </p:nvSpPr>
        <p:spPr>
          <a:xfrm>
            <a:off x="457200" y="282574"/>
            <a:ext cx="8686800" cy="427877"/>
          </a:xfrm>
        </p:spPr>
        <p:txBody>
          <a:bodyPr/>
          <a:lstStyle/>
          <a:p>
            <a:r>
              <a:rPr lang="en-US" sz="1950" dirty="0"/>
              <a:t>Redis – Data Structures Cont.</a:t>
            </a:r>
          </a:p>
        </p:txBody>
      </p:sp>
      <p:sp>
        <p:nvSpPr>
          <p:cNvPr id="3" name="Date Placeholder 2"/>
          <p:cNvSpPr>
            <a:spLocks noGrp="1"/>
          </p:cNvSpPr>
          <p:nvPr>
            <p:ph type="dt" sz="half" idx="2"/>
          </p:nvPr>
        </p:nvSpPr>
        <p:spPr>
          <a:xfrm>
            <a:off x="736827" y="6504213"/>
            <a:ext cx="793776" cy="241300"/>
          </a:xfrm>
        </p:spPr>
        <p:txBody>
          <a:bodyPr/>
          <a:lstStyle/>
          <a:p>
            <a:pPr>
              <a:defRPr/>
            </a:pPr>
            <a:fld id="{FA96D49F-E75B-CA4C-9755-57CB093C34C1}" type="datetime1">
              <a:rPr lang="en-US" smtClean="0"/>
              <a:t>9/21/2023</a:t>
            </a:fld>
            <a:endParaRPr lang="en-US" dirty="0"/>
          </a:p>
        </p:txBody>
      </p:sp>
      <p:sp>
        <p:nvSpPr>
          <p:cNvPr id="4" name="Footer Placeholder 3"/>
          <p:cNvSpPr>
            <a:spLocks noGrp="1"/>
          </p:cNvSpPr>
          <p:nvPr>
            <p:ph type="ftr" sz="quarter" idx="3"/>
          </p:nvPr>
        </p:nvSpPr>
        <p:spPr/>
        <p:txBody>
          <a:bodyPr/>
          <a:lstStyle/>
          <a:p>
            <a:pPr>
              <a:defRPr/>
            </a:pPr>
            <a:endParaRPr lang="en-US" dirty="0"/>
          </a:p>
        </p:txBody>
      </p:sp>
      <p:sp>
        <p:nvSpPr>
          <p:cNvPr id="5" name="Slide Number Placeholder 4"/>
          <p:cNvSpPr>
            <a:spLocks noGrp="1"/>
          </p:cNvSpPr>
          <p:nvPr>
            <p:ph type="sldNum" sz="quarter" idx="4"/>
          </p:nvPr>
        </p:nvSpPr>
        <p:spPr/>
        <p:txBody>
          <a:bodyPr/>
          <a:lstStyle/>
          <a:p>
            <a:pPr>
              <a:defRPr/>
            </a:pPr>
            <a:fld id="{148C009B-CB69-E04A-B9B3-34B26D69E9CF}" type="slidenum">
              <a:rPr lang="en-US" smtClean="0"/>
              <a:pPr>
                <a:defRPr/>
              </a:pPr>
              <a:t>6</a:t>
            </a:fld>
            <a:endParaRPr lang="en-US" dirty="0"/>
          </a:p>
        </p:txBody>
      </p:sp>
      <p:sp>
        <p:nvSpPr>
          <p:cNvPr id="2" name="TextBox 1">
            <a:extLst>
              <a:ext uri="{FF2B5EF4-FFF2-40B4-BE49-F238E27FC236}">
                <a16:creationId xmlns:a16="http://schemas.microsoft.com/office/drawing/2014/main" id="{A904CBA2-62F5-066F-E2A3-96DD7E91466C}"/>
              </a:ext>
            </a:extLst>
          </p:cNvPr>
          <p:cNvSpPr txBox="1"/>
          <p:nvPr/>
        </p:nvSpPr>
        <p:spPr>
          <a:xfrm>
            <a:off x="222695" y="475758"/>
            <a:ext cx="7804454" cy="51398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dirty="0">
              <a:solidFill>
                <a:schemeClr val="accent6">
                  <a:lumMod val="50000"/>
                </a:schemeClr>
              </a:solidFill>
            </a:endParaRPr>
          </a:p>
          <a:p>
            <a:pPr>
              <a:buFont typeface="Arial"/>
              <a:buChar char="•"/>
            </a:pPr>
            <a:r>
              <a:rPr lang="en-US" sz="1800" b="1" dirty="0">
                <a:solidFill>
                  <a:schemeClr val="accent6">
                    <a:lumMod val="50000"/>
                  </a:schemeClr>
                </a:solidFill>
                <a:latin typeface="Calibri"/>
                <a:cs typeface="Calibri"/>
              </a:rPr>
              <a:t>Hashes: Useful for storing objects with multiple fields and values.</a:t>
            </a:r>
            <a:endParaRPr lang="en-US" sz="1800" dirty="0">
              <a:solidFill>
                <a:schemeClr val="accent6">
                  <a:lumMod val="50000"/>
                </a:schemeClr>
              </a:solidFill>
              <a:latin typeface="Calibri"/>
            </a:endParaRPr>
          </a:p>
          <a:p>
            <a:pPr lvl="1">
              <a:buFont typeface="Arial"/>
              <a:buChar char="•"/>
            </a:pPr>
            <a:r>
              <a:rPr lang="en-US" sz="1800" dirty="0">
                <a:solidFill>
                  <a:schemeClr val="accent6">
                    <a:lumMod val="50000"/>
                  </a:schemeClr>
                </a:solidFill>
                <a:latin typeface="Calibri"/>
                <a:cs typeface="Calibri"/>
              </a:rPr>
              <a:t>Set field: HSET </a:t>
            </a:r>
            <a:r>
              <a:rPr lang="en-US" sz="1800" dirty="0" err="1">
                <a:solidFill>
                  <a:schemeClr val="accent6">
                    <a:lumMod val="50000"/>
                  </a:schemeClr>
                </a:solidFill>
                <a:latin typeface="Calibri"/>
                <a:cs typeface="Calibri"/>
              </a:rPr>
              <a:t>hashKey</a:t>
            </a:r>
            <a:r>
              <a:rPr lang="en-US" sz="1800" dirty="0">
                <a:solidFill>
                  <a:schemeClr val="accent6">
                    <a:lumMod val="50000"/>
                  </a:schemeClr>
                </a:solidFill>
                <a:latin typeface="Calibri"/>
                <a:cs typeface="Calibri"/>
              </a:rPr>
              <a:t> field1 value1 [field2 value2 ...]</a:t>
            </a:r>
            <a:endParaRPr lang="en-US" dirty="0">
              <a:solidFill>
                <a:schemeClr val="accent6">
                  <a:lumMod val="50000"/>
                </a:schemeClr>
              </a:solidFill>
              <a:latin typeface="Calibri"/>
            </a:endParaRPr>
          </a:p>
          <a:p>
            <a:pPr lvl="1">
              <a:buFont typeface="Arial"/>
              <a:buChar char="•"/>
            </a:pPr>
            <a:r>
              <a:rPr lang="en-US" sz="1800" dirty="0">
                <a:solidFill>
                  <a:schemeClr val="accent6">
                    <a:lumMod val="50000"/>
                  </a:schemeClr>
                </a:solidFill>
                <a:latin typeface="Calibri"/>
                <a:cs typeface="Calibri"/>
              </a:rPr>
              <a:t>Get field: HGET </a:t>
            </a:r>
            <a:r>
              <a:rPr lang="en-US" sz="1800" err="1">
                <a:solidFill>
                  <a:schemeClr val="accent6">
                    <a:lumMod val="50000"/>
                  </a:schemeClr>
                </a:solidFill>
                <a:latin typeface="Calibri"/>
                <a:cs typeface="Calibri"/>
              </a:rPr>
              <a:t>hashKey</a:t>
            </a:r>
            <a:r>
              <a:rPr lang="en-US" sz="1800" dirty="0">
                <a:solidFill>
                  <a:schemeClr val="accent6">
                    <a:lumMod val="50000"/>
                  </a:schemeClr>
                </a:solidFill>
                <a:latin typeface="Calibri"/>
                <a:cs typeface="Calibri"/>
              </a:rPr>
              <a:t> field</a:t>
            </a:r>
            <a:endParaRPr lang="en-US">
              <a:solidFill>
                <a:schemeClr val="accent6">
                  <a:lumMod val="50000"/>
                </a:schemeClr>
              </a:solidFill>
              <a:latin typeface="Calibri"/>
            </a:endParaRPr>
          </a:p>
          <a:p>
            <a:pPr lvl="1">
              <a:buFont typeface="Arial"/>
              <a:buChar char="•"/>
            </a:pPr>
            <a:r>
              <a:rPr lang="en-US" sz="1800" dirty="0">
                <a:solidFill>
                  <a:schemeClr val="accent6">
                    <a:lumMod val="50000"/>
                  </a:schemeClr>
                </a:solidFill>
                <a:latin typeface="Calibri"/>
                <a:cs typeface="Calibri"/>
              </a:rPr>
              <a:t>Get all fields and values: HGETALL </a:t>
            </a:r>
            <a:r>
              <a:rPr lang="en-US" sz="1800" err="1">
                <a:solidFill>
                  <a:schemeClr val="accent6">
                    <a:lumMod val="50000"/>
                  </a:schemeClr>
                </a:solidFill>
                <a:latin typeface="Calibri"/>
                <a:cs typeface="Calibri"/>
              </a:rPr>
              <a:t>hashKey</a:t>
            </a:r>
            <a:endParaRPr lang="en-US">
              <a:solidFill>
                <a:schemeClr val="accent6">
                  <a:lumMod val="50000"/>
                </a:schemeClr>
              </a:solidFill>
              <a:latin typeface="Calibri"/>
            </a:endParaRPr>
          </a:p>
          <a:p>
            <a:pPr>
              <a:buFont typeface="Arial"/>
              <a:buChar char="•"/>
            </a:pPr>
            <a:r>
              <a:rPr lang="en-US" sz="1800" b="1" dirty="0">
                <a:solidFill>
                  <a:schemeClr val="accent6">
                    <a:lumMod val="50000"/>
                  </a:schemeClr>
                </a:solidFill>
                <a:latin typeface="Calibri"/>
                <a:cs typeface="Calibri"/>
              </a:rPr>
              <a:t>Bitmaps: Array of bits.</a:t>
            </a:r>
            <a:endParaRPr lang="en-US" dirty="0">
              <a:solidFill>
                <a:schemeClr val="accent6">
                  <a:lumMod val="50000"/>
                </a:schemeClr>
              </a:solidFill>
              <a:latin typeface="Calibri"/>
            </a:endParaRPr>
          </a:p>
          <a:p>
            <a:pPr lvl="1">
              <a:buFont typeface="Arial"/>
              <a:buChar char="•"/>
            </a:pPr>
            <a:r>
              <a:rPr lang="en-US" sz="1800" dirty="0">
                <a:solidFill>
                  <a:schemeClr val="accent6">
                    <a:lumMod val="50000"/>
                  </a:schemeClr>
                </a:solidFill>
                <a:latin typeface="Calibri"/>
                <a:cs typeface="Calibri"/>
              </a:rPr>
              <a:t>Set bit at offset: SETBIT key offset value (value can be 0 or 1)</a:t>
            </a:r>
            <a:endParaRPr lang="en-US">
              <a:solidFill>
                <a:schemeClr val="accent6">
                  <a:lumMod val="50000"/>
                </a:schemeClr>
              </a:solidFill>
              <a:latin typeface="Calibri"/>
            </a:endParaRPr>
          </a:p>
          <a:p>
            <a:pPr lvl="1">
              <a:buFont typeface="Arial"/>
              <a:buChar char="•"/>
            </a:pPr>
            <a:r>
              <a:rPr lang="en-US" sz="1800" dirty="0">
                <a:solidFill>
                  <a:schemeClr val="accent6">
                    <a:lumMod val="50000"/>
                  </a:schemeClr>
                </a:solidFill>
                <a:latin typeface="Calibri"/>
                <a:cs typeface="Calibri"/>
              </a:rPr>
              <a:t>Get bit at offset: GETBIT key offset</a:t>
            </a:r>
            <a:endParaRPr lang="en-US">
              <a:solidFill>
                <a:schemeClr val="accent6">
                  <a:lumMod val="50000"/>
                </a:schemeClr>
              </a:solidFill>
              <a:latin typeface="Calibri"/>
            </a:endParaRPr>
          </a:p>
          <a:p>
            <a:pPr>
              <a:buFont typeface="Arial"/>
              <a:buChar char="•"/>
            </a:pPr>
            <a:r>
              <a:rPr lang="en-US" sz="1800" b="1" dirty="0" err="1">
                <a:solidFill>
                  <a:schemeClr val="accent6">
                    <a:lumMod val="50000"/>
                  </a:schemeClr>
                </a:solidFill>
                <a:latin typeface="Calibri"/>
                <a:cs typeface="Calibri"/>
              </a:rPr>
              <a:t>HyperLogLogs</a:t>
            </a:r>
            <a:r>
              <a:rPr lang="en-US" sz="1800" b="1" dirty="0">
                <a:solidFill>
                  <a:schemeClr val="accent6">
                    <a:lumMod val="50000"/>
                  </a:schemeClr>
                </a:solidFill>
                <a:latin typeface="Calibri"/>
                <a:cs typeface="Calibri"/>
              </a:rPr>
              <a:t>: Probabilistic data structure.</a:t>
            </a:r>
            <a:endParaRPr lang="en-US" dirty="0">
              <a:solidFill>
                <a:schemeClr val="accent6">
                  <a:lumMod val="50000"/>
                </a:schemeClr>
              </a:solidFill>
              <a:latin typeface="Calibri"/>
            </a:endParaRPr>
          </a:p>
          <a:p>
            <a:pPr lvl="1">
              <a:buFont typeface="Arial"/>
              <a:buChar char="•"/>
            </a:pPr>
            <a:r>
              <a:rPr lang="en-US" sz="1800" dirty="0">
                <a:solidFill>
                  <a:schemeClr val="accent6">
                    <a:lumMod val="50000"/>
                  </a:schemeClr>
                </a:solidFill>
                <a:latin typeface="Calibri"/>
                <a:cs typeface="Calibri"/>
              </a:rPr>
              <a:t>Add: PFADD </a:t>
            </a:r>
            <a:r>
              <a:rPr lang="en-US" sz="1800" err="1">
                <a:solidFill>
                  <a:schemeClr val="accent6">
                    <a:lumMod val="50000"/>
                  </a:schemeClr>
                </a:solidFill>
                <a:latin typeface="Calibri"/>
                <a:cs typeface="Calibri"/>
              </a:rPr>
              <a:t>hyperloglogKey</a:t>
            </a:r>
            <a:r>
              <a:rPr lang="en-US" sz="1800" dirty="0">
                <a:solidFill>
                  <a:schemeClr val="accent6">
                    <a:lumMod val="50000"/>
                  </a:schemeClr>
                </a:solidFill>
                <a:latin typeface="Calibri"/>
                <a:cs typeface="Calibri"/>
              </a:rPr>
              <a:t> value1 [value2 ...]</a:t>
            </a:r>
            <a:endParaRPr lang="en-US">
              <a:solidFill>
                <a:schemeClr val="accent6">
                  <a:lumMod val="50000"/>
                </a:schemeClr>
              </a:solidFill>
              <a:latin typeface="Calibri"/>
            </a:endParaRPr>
          </a:p>
          <a:p>
            <a:pPr lvl="1">
              <a:buFont typeface="Arial"/>
              <a:buChar char="•"/>
            </a:pPr>
            <a:r>
              <a:rPr lang="en-US" sz="1800" dirty="0">
                <a:solidFill>
                  <a:schemeClr val="accent6">
                    <a:lumMod val="50000"/>
                  </a:schemeClr>
                </a:solidFill>
                <a:latin typeface="Calibri"/>
                <a:cs typeface="Calibri"/>
              </a:rPr>
              <a:t>Count unique items: PFCOUNT </a:t>
            </a:r>
            <a:r>
              <a:rPr lang="en-US" sz="1800" err="1">
                <a:solidFill>
                  <a:schemeClr val="accent6">
                    <a:lumMod val="50000"/>
                  </a:schemeClr>
                </a:solidFill>
                <a:latin typeface="Calibri"/>
                <a:cs typeface="Calibri"/>
              </a:rPr>
              <a:t>hyperloglogKey</a:t>
            </a:r>
            <a:endParaRPr lang="en-US">
              <a:solidFill>
                <a:schemeClr val="accent6">
                  <a:lumMod val="50000"/>
                </a:schemeClr>
              </a:solidFill>
              <a:latin typeface="Calibri"/>
            </a:endParaRPr>
          </a:p>
          <a:p>
            <a:pPr>
              <a:buFont typeface="Arial"/>
              <a:buChar char="•"/>
            </a:pPr>
            <a:r>
              <a:rPr lang="en-US" sz="1800" b="1" dirty="0">
                <a:solidFill>
                  <a:schemeClr val="accent6">
                    <a:lumMod val="50000"/>
                  </a:schemeClr>
                </a:solidFill>
                <a:latin typeface="Calibri"/>
                <a:cs typeface="Calibri"/>
              </a:rPr>
              <a:t>Geospatial Indexes: Used for storing geographical data.</a:t>
            </a:r>
            <a:endParaRPr lang="en-US" dirty="0">
              <a:solidFill>
                <a:schemeClr val="accent6">
                  <a:lumMod val="50000"/>
                </a:schemeClr>
              </a:solidFill>
              <a:latin typeface="Calibri"/>
            </a:endParaRPr>
          </a:p>
          <a:p>
            <a:pPr lvl="1">
              <a:buFont typeface="Arial"/>
              <a:buChar char="•"/>
            </a:pPr>
            <a:r>
              <a:rPr lang="en-US" sz="1800" dirty="0">
                <a:solidFill>
                  <a:schemeClr val="accent6">
                    <a:lumMod val="50000"/>
                  </a:schemeClr>
                </a:solidFill>
                <a:latin typeface="Calibri"/>
                <a:cs typeface="Calibri"/>
              </a:rPr>
              <a:t>Add location: GEOADD </a:t>
            </a:r>
            <a:r>
              <a:rPr lang="en-US" sz="1800" dirty="0" err="1">
                <a:solidFill>
                  <a:schemeClr val="accent6">
                    <a:lumMod val="50000"/>
                  </a:schemeClr>
                </a:solidFill>
                <a:latin typeface="Calibri"/>
                <a:cs typeface="Calibri"/>
              </a:rPr>
              <a:t>geoKey</a:t>
            </a:r>
            <a:r>
              <a:rPr lang="en-US" sz="1800" dirty="0">
                <a:solidFill>
                  <a:schemeClr val="accent6">
                    <a:lumMod val="50000"/>
                  </a:schemeClr>
                </a:solidFill>
                <a:latin typeface="Calibri"/>
                <a:cs typeface="Calibri"/>
              </a:rPr>
              <a:t> longitude1 latitude1 member1 [longitude2 latitude2 member2 ...]</a:t>
            </a:r>
            <a:endParaRPr lang="en-US">
              <a:solidFill>
                <a:schemeClr val="accent6">
                  <a:lumMod val="50000"/>
                </a:schemeClr>
              </a:solidFill>
              <a:latin typeface="Calibri"/>
            </a:endParaRPr>
          </a:p>
          <a:p>
            <a:pPr lvl="1">
              <a:buFont typeface="Arial"/>
              <a:buChar char="•"/>
            </a:pPr>
            <a:r>
              <a:rPr lang="en-US" sz="1800" dirty="0">
                <a:solidFill>
                  <a:schemeClr val="accent6">
                    <a:lumMod val="50000"/>
                  </a:schemeClr>
                </a:solidFill>
                <a:latin typeface="Calibri"/>
                <a:cs typeface="Calibri"/>
              </a:rPr>
              <a:t>Query by proximity: GEORADIUS </a:t>
            </a:r>
            <a:r>
              <a:rPr lang="en-US" sz="1800" dirty="0" err="1">
                <a:solidFill>
                  <a:schemeClr val="accent6">
                    <a:lumMod val="50000"/>
                  </a:schemeClr>
                </a:solidFill>
                <a:latin typeface="Calibri"/>
                <a:cs typeface="Calibri"/>
              </a:rPr>
              <a:t>geoKey</a:t>
            </a:r>
            <a:r>
              <a:rPr lang="en-US" sz="1800" dirty="0">
                <a:solidFill>
                  <a:schemeClr val="accent6">
                    <a:lumMod val="50000"/>
                  </a:schemeClr>
                </a:solidFill>
                <a:latin typeface="Calibri"/>
                <a:cs typeface="Calibri"/>
              </a:rPr>
              <a:t> longitude latitude radius </a:t>
            </a:r>
            <a:r>
              <a:rPr lang="en-US" sz="1800" dirty="0" err="1">
                <a:solidFill>
                  <a:schemeClr val="accent6">
                    <a:lumMod val="50000"/>
                  </a:schemeClr>
                </a:solidFill>
                <a:latin typeface="Calibri"/>
                <a:cs typeface="Calibri"/>
              </a:rPr>
              <a:t>m|km|ft|mi</a:t>
            </a:r>
            <a:r>
              <a:rPr lang="en-US" sz="1800" dirty="0">
                <a:solidFill>
                  <a:schemeClr val="accent6">
                    <a:lumMod val="50000"/>
                  </a:schemeClr>
                </a:solidFill>
                <a:latin typeface="Calibri"/>
                <a:cs typeface="Calibri"/>
              </a:rPr>
              <a:t> [WITHCOORD]</a:t>
            </a:r>
            <a:endParaRPr lang="en-US" dirty="0">
              <a:solidFill>
                <a:schemeClr val="accent6">
                  <a:lumMod val="50000"/>
                </a:schemeClr>
              </a:solidFill>
              <a:latin typeface="Calibri"/>
            </a:endParaRPr>
          </a:p>
          <a:p>
            <a:pPr>
              <a:buChar char="•"/>
            </a:pPr>
            <a:endParaRPr lang="en-US" sz="1800" dirty="0">
              <a:solidFill>
                <a:schemeClr val="accent6">
                  <a:lumMod val="50000"/>
                </a:schemeClr>
              </a:solidFill>
            </a:endParaRPr>
          </a:p>
          <a:p>
            <a:pPr lvl="1">
              <a:buChar char="•"/>
            </a:pPr>
            <a:endParaRPr lang="en-US" sz="2000" dirty="0">
              <a:solidFill>
                <a:schemeClr val="accent6">
                  <a:lumMod val="50000"/>
                </a:schemeClr>
              </a:solidFill>
              <a:latin typeface="Calibri"/>
            </a:endParaRPr>
          </a:p>
        </p:txBody>
      </p:sp>
    </p:spTree>
    <p:extLst>
      <p:ext uri="{BB962C8B-B14F-4D97-AF65-F5344CB8AC3E}">
        <p14:creationId xmlns:p14="http://schemas.microsoft.com/office/powerpoint/2010/main" val="4096883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1" y="1002372"/>
            <a:ext cx="8286108" cy="5059363"/>
          </a:xfrm>
        </p:spPr>
        <p:txBody>
          <a:bodyPr lIns="0" tIns="0" rIns="0" bIns="0" anchor="t"/>
          <a:lstStyle/>
          <a:p>
            <a:r>
              <a:rPr lang="en-US" sz="1600" b="1" dirty="0">
                <a:solidFill>
                  <a:schemeClr val="accent6">
                    <a:lumMod val="50000"/>
                  </a:schemeClr>
                </a:solidFill>
                <a:latin typeface="Calibri"/>
                <a:cs typeface="Helvetica"/>
              </a:rPr>
              <a:t>Transient</a:t>
            </a:r>
            <a:r>
              <a:rPr lang="en-US" sz="1600" dirty="0">
                <a:solidFill>
                  <a:schemeClr val="accent6">
                    <a:lumMod val="50000"/>
                  </a:schemeClr>
                </a:solidFill>
                <a:latin typeface="Calibri"/>
                <a:cs typeface="Helvetica"/>
              </a:rPr>
              <a:t>: Pub/Sub is a messaging pattern where messages are not stored. If a subscriber isn't listening at the exact moment a message is published, it misses the message.</a:t>
            </a:r>
          </a:p>
          <a:p>
            <a:r>
              <a:rPr lang="en-US" sz="1600" b="1" dirty="0">
                <a:solidFill>
                  <a:schemeClr val="accent6">
                    <a:lumMod val="50000"/>
                  </a:schemeClr>
                </a:solidFill>
                <a:latin typeface="Calibri"/>
                <a:cs typeface="Helvetica"/>
              </a:rPr>
              <a:t>Channels</a:t>
            </a:r>
            <a:r>
              <a:rPr lang="en-US" sz="1600" dirty="0">
                <a:solidFill>
                  <a:schemeClr val="accent6">
                    <a:lumMod val="50000"/>
                  </a:schemeClr>
                </a:solidFill>
                <a:latin typeface="Calibri"/>
                <a:cs typeface="Helvetica"/>
              </a:rPr>
              <a:t>: Publishers send messages to channels. Subscribers listen to channels to receive messages.</a:t>
            </a:r>
            <a:endParaRPr lang="en-US">
              <a:solidFill>
                <a:schemeClr val="accent6">
                  <a:lumMod val="50000"/>
                </a:schemeClr>
              </a:solidFill>
              <a:latin typeface="Calibri"/>
            </a:endParaRPr>
          </a:p>
          <a:p>
            <a:r>
              <a:rPr lang="en-US" sz="1600" b="1" dirty="0">
                <a:solidFill>
                  <a:schemeClr val="accent6">
                    <a:lumMod val="50000"/>
                  </a:schemeClr>
                </a:solidFill>
                <a:latin typeface="Calibri"/>
                <a:cs typeface="Helvetica"/>
              </a:rPr>
              <a:t>Pattern-matching Subscriptions</a:t>
            </a:r>
            <a:r>
              <a:rPr lang="en-US" sz="1600" dirty="0">
                <a:solidFill>
                  <a:schemeClr val="accent6">
                    <a:lumMod val="50000"/>
                  </a:schemeClr>
                </a:solidFill>
                <a:latin typeface="Calibri"/>
                <a:cs typeface="Helvetica"/>
              </a:rPr>
              <a:t>: Subscribers can subscribe using patterns, allowing them to receive messages from multiple channels that match the pattern.</a:t>
            </a:r>
            <a:endParaRPr lang="en-US">
              <a:solidFill>
                <a:schemeClr val="accent6">
                  <a:lumMod val="50000"/>
                </a:schemeClr>
              </a:solidFill>
              <a:latin typeface="Calibri"/>
            </a:endParaRPr>
          </a:p>
          <a:p>
            <a:r>
              <a:rPr lang="en-US" sz="1600" b="1" dirty="0">
                <a:solidFill>
                  <a:schemeClr val="accent6">
                    <a:lumMod val="50000"/>
                  </a:schemeClr>
                </a:solidFill>
                <a:latin typeface="Calibri"/>
                <a:cs typeface="Helvetica"/>
              </a:rPr>
              <a:t>Fire-and-forget</a:t>
            </a:r>
            <a:r>
              <a:rPr lang="en-US" sz="1600" dirty="0">
                <a:solidFill>
                  <a:schemeClr val="accent6">
                    <a:lumMod val="50000"/>
                  </a:schemeClr>
                </a:solidFill>
                <a:latin typeface="Calibri"/>
                <a:cs typeface="Helvetica"/>
              </a:rPr>
              <a:t>: Once a message is delivered to all current subscribers, it's forgotten. There's no way to retrieve past messages.</a:t>
            </a:r>
            <a:endParaRPr lang="en-US">
              <a:solidFill>
                <a:schemeClr val="accent6">
                  <a:lumMod val="50000"/>
                </a:schemeClr>
              </a:solidFill>
              <a:latin typeface="Calibri"/>
            </a:endParaRPr>
          </a:p>
          <a:p>
            <a:r>
              <a:rPr lang="en-US" sz="1600" b="1" dirty="0">
                <a:solidFill>
                  <a:schemeClr val="accent6">
                    <a:lumMod val="50000"/>
                  </a:schemeClr>
                </a:solidFill>
                <a:latin typeface="Calibri"/>
                <a:cs typeface="Helvetica"/>
              </a:rPr>
              <a:t>No Consumer Identity</a:t>
            </a:r>
            <a:r>
              <a:rPr lang="en-US" sz="1600" dirty="0">
                <a:solidFill>
                  <a:schemeClr val="accent6">
                    <a:lumMod val="50000"/>
                  </a:schemeClr>
                </a:solidFill>
                <a:latin typeface="Calibri"/>
                <a:cs typeface="Helvetica"/>
              </a:rPr>
              <a:t>: Messages are sent to all subscribers listening to a channel. There's no differentiation or acknowledgement of which specific subscriber has processed a message.</a:t>
            </a:r>
          </a:p>
          <a:p>
            <a:pPr marL="0" indent="0">
              <a:buNone/>
            </a:pPr>
            <a:r>
              <a:rPr lang="en-US" sz="1600" dirty="0">
                <a:solidFill>
                  <a:schemeClr val="accent6">
                    <a:lumMod val="50000"/>
                  </a:schemeClr>
                </a:solidFill>
                <a:latin typeface="Calibri"/>
                <a:cs typeface="Helvetica"/>
              </a:rPr>
              <a:t>PUBLISH mychannel:1 "This is a message"</a:t>
            </a:r>
          </a:p>
          <a:p>
            <a:pPr marL="0" indent="0">
              <a:buNone/>
            </a:pPr>
            <a:r>
              <a:rPr lang="en-US" sz="1600" dirty="0">
                <a:solidFill>
                  <a:schemeClr val="accent6">
                    <a:lumMod val="50000"/>
                  </a:schemeClr>
                </a:solidFill>
                <a:latin typeface="Calibri"/>
                <a:cs typeface="Helvetica"/>
              </a:rPr>
              <a:t>SUBSCRIBE mychannel:1</a:t>
            </a:r>
          </a:p>
          <a:p>
            <a:pPr marL="0" indent="0">
              <a:buNone/>
            </a:pPr>
            <a:r>
              <a:rPr lang="en-US" sz="1600" dirty="0">
                <a:solidFill>
                  <a:schemeClr val="accent6">
                    <a:lumMod val="50000"/>
                  </a:schemeClr>
                </a:solidFill>
                <a:latin typeface="Calibri"/>
                <a:cs typeface="Helvetica"/>
              </a:rPr>
              <a:t>PSUBSCRIBE </a:t>
            </a:r>
            <a:r>
              <a:rPr lang="en-US" sz="1600" err="1">
                <a:solidFill>
                  <a:schemeClr val="accent6">
                    <a:lumMod val="50000"/>
                  </a:schemeClr>
                </a:solidFill>
                <a:latin typeface="Calibri"/>
                <a:cs typeface="Helvetica"/>
              </a:rPr>
              <a:t>mychannel</a:t>
            </a:r>
            <a:r>
              <a:rPr lang="en-US" sz="1600" dirty="0">
                <a:solidFill>
                  <a:schemeClr val="accent6">
                    <a:lumMod val="50000"/>
                  </a:schemeClr>
                </a:solidFill>
                <a:latin typeface="Calibri"/>
                <a:cs typeface="Helvetica"/>
              </a:rPr>
              <a:t>*</a:t>
            </a:r>
            <a:endParaRPr lang="en-US" sz="1600">
              <a:solidFill>
                <a:schemeClr val="accent6">
                  <a:lumMod val="50000"/>
                </a:schemeClr>
              </a:solidFill>
              <a:latin typeface="Calibri"/>
              <a:cs typeface="Helvetica"/>
            </a:endParaRPr>
          </a:p>
          <a:p>
            <a:endParaRPr lang="en-US" sz="1600" dirty="0">
              <a:cs typeface="Helvetica"/>
            </a:endParaRPr>
          </a:p>
          <a:p>
            <a:endParaRPr lang="en-US" sz="1600" b="1" dirty="0"/>
          </a:p>
          <a:p>
            <a:pPr marL="1828800" lvl="4" indent="0">
              <a:buNone/>
            </a:pPr>
            <a:endParaRPr lang="en-US" dirty="0"/>
          </a:p>
        </p:txBody>
      </p:sp>
      <p:sp>
        <p:nvSpPr>
          <p:cNvPr id="7" name="Title 6"/>
          <p:cNvSpPr>
            <a:spLocks noGrp="1"/>
          </p:cNvSpPr>
          <p:nvPr>
            <p:ph type="title"/>
          </p:nvPr>
        </p:nvSpPr>
        <p:spPr>
          <a:xfrm>
            <a:off x="457200" y="282574"/>
            <a:ext cx="8686800" cy="427877"/>
          </a:xfrm>
        </p:spPr>
        <p:txBody>
          <a:bodyPr/>
          <a:lstStyle/>
          <a:p>
            <a:r>
              <a:rPr lang="en-US" sz="1950" dirty="0"/>
              <a:t>Redis – Pub/Sub </a:t>
            </a:r>
          </a:p>
        </p:txBody>
      </p:sp>
      <p:sp>
        <p:nvSpPr>
          <p:cNvPr id="3" name="Date Placeholder 2"/>
          <p:cNvSpPr>
            <a:spLocks noGrp="1"/>
          </p:cNvSpPr>
          <p:nvPr>
            <p:ph type="dt" sz="half" idx="2"/>
          </p:nvPr>
        </p:nvSpPr>
        <p:spPr>
          <a:xfrm>
            <a:off x="736827" y="6504213"/>
            <a:ext cx="793776" cy="241300"/>
          </a:xfrm>
        </p:spPr>
        <p:txBody>
          <a:bodyPr/>
          <a:lstStyle/>
          <a:p>
            <a:pPr>
              <a:defRPr/>
            </a:pPr>
            <a:fld id="{FA96D49F-E75B-CA4C-9755-57CB093C34C1}" type="datetime1">
              <a:rPr lang="en-US" smtClean="0"/>
              <a:t>9/21/2023</a:t>
            </a:fld>
            <a:endParaRPr lang="en-US" dirty="0"/>
          </a:p>
        </p:txBody>
      </p:sp>
      <p:sp>
        <p:nvSpPr>
          <p:cNvPr id="4" name="Footer Placeholder 3"/>
          <p:cNvSpPr>
            <a:spLocks noGrp="1"/>
          </p:cNvSpPr>
          <p:nvPr>
            <p:ph type="ftr" sz="quarter" idx="3"/>
          </p:nvPr>
        </p:nvSpPr>
        <p:spPr/>
        <p:txBody>
          <a:bodyPr/>
          <a:lstStyle/>
          <a:p>
            <a:pPr>
              <a:defRPr/>
            </a:pPr>
            <a:endParaRPr lang="en-US" dirty="0"/>
          </a:p>
        </p:txBody>
      </p:sp>
      <p:sp>
        <p:nvSpPr>
          <p:cNvPr id="5" name="Slide Number Placeholder 4"/>
          <p:cNvSpPr>
            <a:spLocks noGrp="1"/>
          </p:cNvSpPr>
          <p:nvPr>
            <p:ph type="sldNum" sz="quarter" idx="4"/>
          </p:nvPr>
        </p:nvSpPr>
        <p:spPr/>
        <p:txBody>
          <a:bodyPr/>
          <a:lstStyle/>
          <a:p>
            <a:pPr>
              <a:defRPr/>
            </a:pPr>
            <a:fld id="{148C009B-CB69-E04A-B9B3-34B26D69E9CF}" type="slidenum">
              <a:rPr lang="en-US" smtClean="0"/>
              <a:pPr>
                <a:defRPr/>
              </a:pPr>
              <a:t>7</a:t>
            </a:fld>
            <a:endParaRPr lang="en-US" dirty="0"/>
          </a:p>
        </p:txBody>
      </p:sp>
      <p:sp>
        <p:nvSpPr>
          <p:cNvPr id="2" name="TextBox 1">
            <a:extLst>
              <a:ext uri="{FF2B5EF4-FFF2-40B4-BE49-F238E27FC236}">
                <a16:creationId xmlns:a16="http://schemas.microsoft.com/office/drawing/2014/main" id="{A904CBA2-62F5-066F-E2A3-96DD7E91466C}"/>
              </a:ext>
            </a:extLst>
          </p:cNvPr>
          <p:cNvSpPr txBox="1"/>
          <p:nvPr/>
        </p:nvSpPr>
        <p:spPr>
          <a:xfrm>
            <a:off x="262800" y="1588679"/>
            <a:ext cx="7804454" cy="12618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dirty="0">
              <a:solidFill>
                <a:schemeClr val="accent6">
                  <a:lumMod val="50000"/>
                </a:schemeClr>
              </a:solidFill>
            </a:endParaRPr>
          </a:p>
          <a:p>
            <a:pPr>
              <a:buFont typeface="Arial"/>
              <a:buChar char="•"/>
            </a:pPr>
            <a:endParaRPr lang="en-US" sz="1800" b="1" dirty="0">
              <a:solidFill>
                <a:schemeClr val="accent6">
                  <a:lumMod val="50000"/>
                </a:schemeClr>
              </a:solidFill>
              <a:latin typeface="Calibri"/>
              <a:cs typeface="Calibri"/>
            </a:endParaRPr>
          </a:p>
          <a:p>
            <a:pPr>
              <a:buChar char="•"/>
            </a:pPr>
            <a:endParaRPr lang="en-US" sz="1800" dirty="0">
              <a:solidFill>
                <a:schemeClr val="accent6">
                  <a:lumMod val="50000"/>
                </a:schemeClr>
              </a:solidFill>
            </a:endParaRPr>
          </a:p>
          <a:p>
            <a:pPr lvl="1">
              <a:buChar char="•"/>
            </a:pPr>
            <a:endParaRPr lang="en-US" sz="2000" dirty="0">
              <a:solidFill>
                <a:schemeClr val="accent6">
                  <a:lumMod val="50000"/>
                </a:schemeClr>
              </a:solidFill>
              <a:latin typeface="Calibri"/>
            </a:endParaRPr>
          </a:p>
        </p:txBody>
      </p:sp>
    </p:spTree>
    <p:extLst>
      <p:ext uri="{BB962C8B-B14F-4D97-AF65-F5344CB8AC3E}">
        <p14:creationId xmlns:p14="http://schemas.microsoft.com/office/powerpoint/2010/main" val="2166165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1" y="1002372"/>
            <a:ext cx="8286108" cy="5059363"/>
          </a:xfrm>
        </p:spPr>
        <p:txBody>
          <a:bodyPr lIns="0" tIns="0" rIns="0" bIns="0" anchor="t"/>
          <a:lstStyle/>
          <a:p>
            <a:r>
              <a:rPr lang="en-US" sz="1600" b="1" dirty="0">
                <a:cs typeface="Helvetica"/>
              </a:rPr>
              <a:t>Persistence</a:t>
            </a:r>
            <a:r>
              <a:rPr lang="en-US" sz="1600" dirty="0">
                <a:cs typeface="Helvetica"/>
              </a:rPr>
              <a:t>: Unlike Pub/Sub, Streams are persistent*. Messages are stored and can be consumed later.</a:t>
            </a:r>
            <a:endParaRPr lang="en-US" sz="1600" b="1" dirty="0"/>
          </a:p>
          <a:p>
            <a:r>
              <a:rPr lang="en-US" sz="1600" b="1" dirty="0">
                <a:cs typeface="Helvetica"/>
              </a:rPr>
              <a:t>Consumers and Consumer Groups</a:t>
            </a:r>
            <a:r>
              <a:rPr lang="en-US" sz="1600" dirty="0">
                <a:cs typeface="Helvetica"/>
              </a:rPr>
              <a:t>: Streams support consumer groups, allowing you to distribute the processing of messages across multiple consumers. Each message will be processed by one consumer in a group.</a:t>
            </a:r>
            <a:endParaRPr lang="en-US" dirty="0"/>
          </a:p>
          <a:p>
            <a:r>
              <a:rPr lang="en-US" sz="1600" b="1" dirty="0">
                <a:cs typeface="Helvetica"/>
              </a:rPr>
              <a:t>Message IDs</a:t>
            </a:r>
            <a:r>
              <a:rPr lang="en-US" sz="1600" dirty="0">
                <a:cs typeface="Helvetica"/>
              </a:rPr>
              <a:t>: Every message in a stream has a unique ID, typically based on a timestamp and a sequence number. Must be sequential.</a:t>
            </a:r>
            <a:endParaRPr lang="en-US" dirty="0"/>
          </a:p>
          <a:p>
            <a:r>
              <a:rPr lang="en-US" sz="1600" b="1" dirty="0">
                <a:cs typeface="Helvetica"/>
              </a:rPr>
              <a:t>Range Queries</a:t>
            </a:r>
            <a:r>
              <a:rPr lang="en-US" sz="1600" dirty="0">
                <a:cs typeface="Helvetica"/>
              </a:rPr>
              <a:t>: You can retrieve messages based on their IDs, which allows for efficient range queries.</a:t>
            </a:r>
            <a:endParaRPr lang="en-US" dirty="0"/>
          </a:p>
          <a:p>
            <a:r>
              <a:rPr lang="en-US" sz="1600" b="1" dirty="0">
                <a:cs typeface="Helvetica"/>
              </a:rPr>
              <a:t>Blocking Reads</a:t>
            </a:r>
            <a:r>
              <a:rPr lang="en-US" sz="1600" dirty="0">
                <a:cs typeface="Helvetica"/>
              </a:rPr>
              <a:t>: Consumers can wait for new data to be appended to a stream.</a:t>
            </a:r>
            <a:endParaRPr lang="en-US"/>
          </a:p>
          <a:p>
            <a:pPr marL="0" indent="0">
              <a:buNone/>
            </a:pPr>
            <a:endParaRPr lang="en-US" sz="1600" dirty="0">
              <a:cs typeface="Helvetica"/>
            </a:endParaRPr>
          </a:p>
          <a:p>
            <a:pPr marL="0" indent="0">
              <a:buNone/>
            </a:pPr>
            <a:r>
              <a:rPr lang="en-US" sz="1600" dirty="0">
                <a:cs typeface="Helvetica"/>
              </a:rPr>
              <a:t>XADD </a:t>
            </a:r>
            <a:r>
              <a:rPr lang="en-US" sz="1600" err="1">
                <a:cs typeface="Helvetica"/>
              </a:rPr>
              <a:t>mystream</a:t>
            </a:r>
            <a:r>
              <a:rPr lang="en-US" sz="1600" dirty="0">
                <a:cs typeface="Helvetica"/>
              </a:rPr>
              <a:t> * sensor-id 1234 temperature 20.5</a:t>
            </a:r>
            <a:endParaRPr lang="en-US" dirty="0"/>
          </a:p>
          <a:p>
            <a:pPr marL="0" indent="0">
              <a:buNone/>
            </a:pPr>
            <a:br>
              <a:rPr lang="en-US" sz="1600" dirty="0">
                <a:cs typeface="Helvetica"/>
              </a:rPr>
            </a:br>
            <a:r>
              <a:rPr lang="en-US" sz="1600" dirty="0">
                <a:cs typeface="Helvetica"/>
              </a:rPr>
              <a:t>XRANGE </a:t>
            </a:r>
            <a:r>
              <a:rPr lang="en-US" sz="1600" dirty="0" err="1">
                <a:cs typeface="Helvetica"/>
              </a:rPr>
              <a:t>mystream</a:t>
            </a:r>
            <a:r>
              <a:rPr lang="en-US" sz="1600" dirty="0">
                <a:cs typeface="Helvetica"/>
              </a:rPr>
              <a:t> - +</a:t>
            </a:r>
            <a:endParaRPr lang="en-US"/>
          </a:p>
          <a:p>
            <a:endParaRPr lang="en-US" sz="1600" b="1" dirty="0"/>
          </a:p>
          <a:p>
            <a:pPr marL="1828800" lvl="4" indent="0">
              <a:buNone/>
            </a:pPr>
            <a:endParaRPr lang="en-US" dirty="0"/>
          </a:p>
        </p:txBody>
      </p:sp>
      <p:sp>
        <p:nvSpPr>
          <p:cNvPr id="7" name="Title 6"/>
          <p:cNvSpPr>
            <a:spLocks noGrp="1"/>
          </p:cNvSpPr>
          <p:nvPr>
            <p:ph type="title"/>
          </p:nvPr>
        </p:nvSpPr>
        <p:spPr>
          <a:xfrm>
            <a:off x="457200" y="282574"/>
            <a:ext cx="8686800" cy="427877"/>
          </a:xfrm>
        </p:spPr>
        <p:txBody>
          <a:bodyPr/>
          <a:lstStyle/>
          <a:p>
            <a:r>
              <a:rPr lang="en-US" sz="1950"/>
              <a:t>Redis – Streams </a:t>
            </a:r>
            <a:endParaRPr lang="en-US" sz="1950" dirty="0"/>
          </a:p>
        </p:txBody>
      </p:sp>
      <p:sp>
        <p:nvSpPr>
          <p:cNvPr id="3" name="Date Placeholder 2"/>
          <p:cNvSpPr>
            <a:spLocks noGrp="1"/>
          </p:cNvSpPr>
          <p:nvPr>
            <p:ph type="dt" sz="half" idx="2"/>
          </p:nvPr>
        </p:nvSpPr>
        <p:spPr>
          <a:xfrm>
            <a:off x="736827" y="6504213"/>
            <a:ext cx="793776" cy="241300"/>
          </a:xfrm>
        </p:spPr>
        <p:txBody>
          <a:bodyPr/>
          <a:lstStyle/>
          <a:p>
            <a:pPr>
              <a:defRPr/>
            </a:pPr>
            <a:fld id="{FA96D49F-E75B-CA4C-9755-57CB093C34C1}" type="datetime1">
              <a:rPr lang="en-US" smtClean="0"/>
              <a:t>9/21/2023</a:t>
            </a:fld>
            <a:endParaRPr lang="en-US" dirty="0"/>
          </a:p>
        </p:txBody>
      </p:sp>
      <p:sp>
        <p:nvSpPr>
          <p:cNvPr id="4" name="Footer Placeholder 3"/>
          <p:cNvSpPr>
            <a:spLocks noGrp="1"/>
          </p:cNvSpPr>
          <p:nvPr>
            <p:ph type="ftr" sz="quarter" idx="3"/>
          </p:nvPr>
        </p:nvSpPr>
        <p:spPr/>
        <p:txBody>
          <a:bodyPr/>
          <a:lstStyle/>
          <a:p>
            <a:pPr>
              <a:defRPr/>
            </a:pPr>
            <a:endParaRPr lang="en-US" dirty="0"/>
          </a:p>
        </p:txBody>
      </p:sp>
      <p:sp>
        <p:nvSpPr>
          <p:cNvPr id="5" name="Slide Number Placeholder 4"/>
          <p:cNvSpPr>
            <a:spLocks noGrp="1"/>
          </p:cNvSpPr>
          <p:nvPr>
            <p:ph type="sldNum" sz="quarter" idx="4"/>
          </p:nvPr>
        </p:nvSpPr>
        <p:spPr/>
        <p:txBody>
          <a:bodyPr/>
          <a:lstStyle/>
          <a:p>
            <a:pPr>
              <a:defRPr/>
            </a:pPr>
            <a:fld id="{148C009B-CB69-E04A-B9B3-34B26D69E9CF}" type="slidenum">
              <a:rPr lang="en-US" smtClean="0"/>
              <a:pPr>
                <a:defRPr/>
              </a:pPr>
              <a:t>8</a:t>
            </a:fld>
            <a:endParaRPr lang="en-US" dirty="0"/>
          </a:p>
        </p:txBody>
      </p:sp>
    </p:spTree>
    <p:extLst>
      <p:ext uri="{BB962C8B-B14F-4D97-AF65-F5344CB8AC3E}">
        <p14:creationId xmlns:p14="http://schemas.microsoft.com/office/powerpoint/2010/main" val="368478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1" y="1002372"/>
            <a:ext cx="8286108" cy="5059363"/>
          </a:xfrm>
        </p:spPr>
        <p:txBody>
          <a:bodyPr lIns="0" tIns="0" rIns="0" bIns="0" anchor="t"/>
          <a:lstStyle/>
          <a:p>
            <a:r>
              <a:rPr lang="en-US" sz="1800" b="1" dirty="0">
                <a:solidFill>
                  <a:schemeClr val="accent6">
                    <a:lumMod val="50000"/>
                  </a:schemeClr>
                </a:solidFill>
                <a:cs typeface="Helvetica"/>
              </a:rPr>
              <a:t>Caching</a:t>
            </a:r>
            <a:r>
              <a:rPr lang="en-US" sz="1800" dirty="0">
                <a:solidFill>
                  <a:schemeClr val="accent6">
                    <a:lumMod val="50000"/>
                  </a:schemeClr>
                </a:solidFill>
                <a:cs typeface="Helvetica"/>
              </a:rPr>
              <a:t>: Using Redis to store frequently accessed data to speed up system performance.</a:t>
            </a:r>
            <a:endParaRPr lang="en-US" sz="1800" b="1">
              <a:solidFill>
                <a:schemeClr val="accent6">
                  <a:lumMod val="50000"/>
                </a:schemeClr>
              </a:solidFill>
            </a:endParaRPr>
          </a:p>
          <a:p>
            <a:r>
              <a:rPr lang="en-US" sz="1800" b="1" dirty="0">
                <a:solidFill>
                  <a:schemeClr val="accent6">
                    <a:lumMod val="50000"/>
                  </a:schemeClr>
                </a:solidFill>
                <a:cs typeface="Helvetica"/>
              </a:rPr>
              <a:t>Session Store</a:t>
            </a:r>
            <a:r>
              <a:rPr lang="en-US" sz="1800" dirty="0">
                <a:solidFill>
                  <a:schemeClr val="accent6">
                    <a:lumMod val="50000"/>
                  </a:schemeClr>
                </a:solidFill>
                <a:cs typeface="Helvetica"/>
              </a:rPr>
              <a:t>: Storing user session information for web applications.</a:t>
            </a:r>
            <a:endParaRPr lang="en-US" sz="1800">
              <a:solidFill>
                <a:schemeClr val="accent6">
                  <a:lumMod val="50000"/>
                </a:schemeClr>
              </a:solidFill>
            </a:endParaRPr>
          </a:p>
          <a:p>
            <a:r>
              <a:rPr lang="en-US" sz="1800" b="1" dirty="0">
                <a:solidFill>
                  <a:schemeClr val="accent6">
                    <a:lumMod val="50000"/>
                  </a:schemeClr>
                </a:solidFill>
                <a:cs typeface="Helvetica"/>
              </a:rPr>
              <a:t>Leaderboards and Counting</a:t>
            </a:r>
            <a:r>
              <a:rPr lang="en-US" sz="1800" dirty="0">
                <a:solidFill>
                  <a:schemeClr val="accent6">
                    <a:lumMod val="50000"/>
                  </a:schemeClr>
                </a:solidFill>
                <a:cs typeface="Helvetica"/>
              </a:rPr>
              <a:t>: Using sorted sets to implement leaderboards or count occurrences.</a:t>
            </a:r>
            <a:endParaRPr lang="en-US" sz="1800" dirty="0">
              <a:solidFill>
                <a:schemeClr val="accent6">
                  <a:lumMod val="50000"/>
                </a:schemeClr>
              </a:solidFill>
            </a:endParaRPr>
          </a:p>
          <a:p>
            <a:r>
              <a:rPr lang="en-US" sz="1800" b="1" dirty="0">
                <a:solidFill>
                  <a:schemeClr val="accent6">
                    <a:lumMod val="50000"/>
                  </a:schemeClr>
                </a:solidFill>
                <a:cs typeface="Helvetica"/>
              </a:rPr>
              <a:t>Task Queues</a:t>
            </a:r>
            <a:r>
              <a:rPr lang="en-US" sz="1800" dirty="0">
                <a:solidFill>
                  <a:schemeClr val="accent6">
                    <a:lumMod val="50000"/>
                  </a:schemeClr>
                </a:solidFill>
                <a:cs typeface="Helvetica"/>
              </a:rPr>
              <a:t>: Managing background tasks in a queue for deferred execution.</a:t>
            </a:r>
          </a:p>
          <a:p>
            <a:r>
              <a:rPr lang="en-US" sz="1800" b="1" dirty="0">
                <a:solidFill>
                  <a:schemeClr val="accent6">
                    <a:lumMod val="50000"/>
                  </a:schemeClr>
                </a:solidFill>
                <a:cs typeface="Helvetica"/>
              </a:rPr>
              <a:t>Configuration Control</a:t>
            </a:r>
            <a:r>
              <a:rPr lang="en-US" sz="1800" dirty="0">
                <a:solidFill>
                  <a:schemeClr val="accent6">
                    <a:lumMod val="50000"/>
                  </a:schemeClr>
                </a:solidFill>
                <a:cs typeface="Helvetica"/>
              </a:rPr>
              <a:t>:</a:t>
            </a:r>
            <a:r>
              <a:rPr lang="en-US" sz="1800" b="1" dirty="0">
                <a:solidFill>
                  <a:schemeClr val="accent6">
                    <a:lumMod val="50000"/>
                  </a:schemeClr>
                </a:solidFill>
                <a:cs typeface="Helvetica"/>
              </a:rPr>
              <a:t> </a:t>
            </a:r>
            <a:r>
              <a:rPr lang="en-US" sz="1800" dirty="0">
                <a:solidFill>
                  <a:schemeClr val="accent6">
                    <a:lumMod val="50000"/>
                  </a:schemeClr>
                </a:solidFill>
                <a:cs typeface="Helvetica"/>
              </a:rPr>
              <a:t>Managing device configuration and </a:t>
            </a:r>
            <a:r>
              <a:rPr lang="en-US" sz="1800" dirty="0" err="1">
                <a:solidFill>
                  <a:schemeClr val="accent6">
                    <a:lumMod val="50000"/>
                  </a:schemeClr>
                </a:solidFill>
                <a:cs typeface="Helvetica"/>
              </a:rPr>
              <a:t>syncronization</a:t>
            </a:r>
          </a:p>
          <a:p>
            <a:r>
              <a:rPr lang="en-US" sz="1800" b="1" dirty="0">
                <a:solidFill>
                  <a:schemeClr val="accent6">
                    <a:lumMod val="50000"/>
                  </a:schemeClr>
                </a:solidFill>
                <a:cs typeface="Helvetica"/>
              </a:rPr>
              <a:t>Timeseries</a:t>
            </a:r>
            <a:r>
              <a:rPr lang="en-US" sz="1800" dirty="0">
                <a:solidFill>
                  <a:schemeClr val="accent6">
                    <a:lumMod val="50000"/>
                  </a:schemeClr>
                </a:solidFill>
                <a:cs typeface="Helvetica"/>
              </a:rPr>
              <a:t>:</a:t>
            </a:r>
            <a:r>
              <a:rPr lang="en-US" sz="1800" b="1" dirty="0">
                <a:solidFill>
                  <a:schemeClr val="accent6">
                    <a:lumMod val="50000"/>
                  </a:schemeClr>
                </a:solidFill>
                <a:cs typeface="Helvetica"/>
              </a:rPr>
              <a:t> </a:t>
            </a:r>
            <a:r>
              <a:rPr lang="en-US" sz="1800" dirty="0">
                <a:solidFill>
                  <a:schemeClr val="accent6">
                    <a:lumMod val="50000"/>
                  </a:schemeClr>
                </a:solidFill>
                <a:cs typeface="Helvetica"/>
              </a:rPr>
              <a:t>Storing sequential data</a:t>
            </a:r>
          </a:p>
          <a:p>
            <a:endParaRPr lang="en-US" sz="1600" b="1" dirty="0"/>
          </a:p>
          <a:p>
            <a:pPr marL="1828800" lvl="4" indent="0">
              <a:buNone/>
            </a:pPr>
            <a:endParaRPr lang="en-US" dirty="0"/>
          </a:p>
        </p:txBody>
      </p:sp>
      <p:sp>
        <p:nvSpPr>
          <p:cNvPr id="7" name="Title 6"/>
          <p:cNvSpPr>
            <a:spLocks noGrp="1"/>
          </p:cNvSpPr>
          <p:nvPr>
            <p:ph type="title"/>
          </p:nvPr>
        </p:nvSpPr>
        <p:spPr>
          <a:xfrm>
            <a:off x="457200" y="282574"/>
            <a:ext cx="8686800" cy="427877"/>
          </a:xfrm>
        </p:spPr>
        <p:txBody>
          <a:bodyPr/>
          <a:lstStyle/>
          <a:p>
            <a:r>
              <a:rPr lang="en-US" sz="1950" dirty="0"/>
              <a:t>Redis – Design Patterns</a:t>
            </a:r>
          </a:p>
        </p:txBody>
      </p:sp>
      <p:sp>
        <p:nvSpPr>
          <p:cNvPr id="3" name="Date Placeholder 2"/>
          <p:cNvSpPr>
            <a:spLocks noGrp="1"/>
          </p:cNvSpPr>
          <p:nvPr>
            <p:ph type="dt" sz="half" idx="2"/>
          </p:nvPr>
        </p:nvSpPr>
        <p:spPr>
          <a:xfrm>
            <a:off x="736827" y="6504213"/>
            <a:ext cx="793776" cy="241300"/>
          </a:xfrm>
        </p:spPr>
        <p:txBody>
          <a:bodyPr/>
          <a:lstStyle/>
          <a:p>
            <a:pPr>
              <a:defRPr/>
            </a:pPr>
            <a:fld id="{FA96D49F-E75B-CA4C-9755-57CB093C34C1}" type="datetime1">
              <a:rPr lang="en-US" smtClean="0"/>
              <a:t>9/21/2023</a:t>
            </a:fld>
            <a:endParaRPr lang="en-US" dirty="0"/>
          </a:p>
        </p:txBody>
      </p:sp>
      <p:sp>
        <p:nvSpPr>
          <p:cNvPr id="4" name="Footer Placeholder 3"/>
          <p:cNvSpPr>
            <a:spLocks noGrp="1"/>
          </p:cNvSpPr>
          <p:nvPr>
            <p:ph type="ftr" sz="quarter" idx="3"/>
          </p:nvPr>
        </p:nvSpPr>
        <p:spPr/>
        <p:txBody>
          <a:bodyPr/>
          <a:lstStyle/>
          <a:p>
            <a:pPr>
              <a:defRPr/>
            </a:pPr>
            <a:endParaRPr lang="en-US" dirty="0"/>
          </a:p>
        </p:txBody>
      </p:sp>
      <p:sp>
        <p:nvSpPr>
          <p:cNvPr id="5" name="Slide Number Placeholder 4"/>
          <p:cNvSpPr>
            <a:spLocks noGrp="1"/>
          </p:cNvSpPr>
          <p:nvPr>
            <p:ph type="sldNum" sz="quarter" idx="4"/>
          </p:nvPr>
        </p:nvSpPr>
        <p:spPr/>
        <p:txBody>
          <a:bodyPr/>
          <a:lstStyle/>
          <a:p>
            <a:pPr>
              <a:defRPr/>
            </a:pPr>
            <a:fld id="{148C009B-CB69-E04A-B9B3-34B26D69E9CF}" type="slidenum">
              <a:rPr lang="en-US" smtClean="0"/>
              <a:pPr>
                <a:defRPr/>
              </a:pPr>
              <a:t>9</a:t>
            </a:fld>
            <a:endParaRPr lang="en-US" dirty="0"/>
          </a:p>
        </p:txBody>
      </p:sp>
    </p:spTree>
    <p:extLst>
      <p:ext uri="{BB962C8B-B14F-4D97-AF65-F5344CB8AC3E}">
        <p14:creationId xmlns:p14="http://schemas.microsoft.com/office/powerpoint/2010/main" val="3382155494"/>
      </p:ext>
    </p:extLst>
  </p:cSld>
  <p:clrMapOvr>
    <a:masterClrMapping/>
  </p:clrMapOvr>
</p:sld>
</file>

<file path=ppt/theme/theme1.xml><?xml version="1.0" encoding="utf-8"?>
<a:theme xmlns:a="http://schemas.openxmlformats.org/drawingml/2006/main" name="Fermilab_PPT_090815">
  <a:themeElements>
    <a:clrScheme name="Fermilab 1">
      <a:dk1>
        <a:srgbClr val="003087"/>
      </a:dk1>
      <a:lt1>
        <a:srgbClr val="FFFFFF"/>
      </a:lt1>
      <a:dk2>
        <a:srgbClr val="003087"/>
      </a:dk2>
      <a:lt2>
        <a:srgbClr val="FFFFFF"/>
      </a:lt2>
      <a:accent1>
        <a:srgbClr val="99D6EA"/>
      </a:accent1>
      <a:accent2>
        <a:srgbClr val="DB720C"/>
      </a:accent2>
      <a:accent3>
        <a:srgbClr val="519A24"/>
      </a:accent3>
      <a:accent4>
        <a:srgbClr val="AF272F"/>
      </a:accent4>
      <a:accent5>
        <a:srgbClr val="00B5E2"/>
      </a:accent5>
      <a:accent6>
        <a:srgbClr val="50505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3" id="{EB96F61D-0660-9747-A675-216FF6C86284}" vid="{11929733-D318-6344-B1CB-9B297CDC1F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a6f2d9b7-3122-4fa2-9c6a-801252b48ae7" xsi:nil="true"/>
    <lcf76f155ced4ddcb4097134ff3c332f xmlns="a0abc17b-26fa-4a6c-85fa-ec6ed5308116">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3E15548763ABB4CA4D6860A46D77EAF" ma:contentTypeVersion="13" ma:contentTypeDescription="Create a new document." ma:contentTypeScope="" ma:versionID="af2f27716ab23c5a1223770a5f7c2d01">
  <xsd:schema xmlns:xsd="http://www.w3.org/2001/XMLSchema" xmlns:xs="http://www.w3.org/2001/XMLSchema" xmlns:p="http://schemas.microsoft.com/office/2006/metadata/properties" xmlns:ns2="a0abc17b-26fa-4a6c-85fa-ec6ed5308116" xmlns:ns3="a6f2d9b7-3122-4fa2-9c6a-801252b48ae7" targetNamespace="http://schemas.microsoft.com/office/2006/metadata/properties" ma:root="true" ma:fieldsID="bf30c73b1ed6a6e93021ffdfe8690b9c" ns2:_="" ns3:_="">
    <xsd:import namespace="a0abc17b-26fa-4a6c-85fa-ec6ed5308116"/>
    <xsd:import namespace="a6f2d9b7-3122-4fa2-9c6a-801252b48ae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abc17b-26fa-4a6c-85fa-ec6ed530811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12ca68d6-c86e-4960-a0df-15f27d65cdf4"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6f2d9b7-3122-4fa2-9c6a-801252b48ae7"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b554c0d0-9eec-443b-86d4-d47a2b2343eb}" ma:internalName="TaxCatchAll" ma:showField="CatchAllData" ma:web="a6f2d9b7-3122-4fa2-9c6a-801252b48ae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4C2EE1F-A45B-4A51-BE8E-BCC6597FB4CE}">
  <ds:schemaRefs>
    <ds:schemaRef ds:uri="http://schemas.microsoft.com/office/2006/metadata/properties"/>
    <ds:schemaRef ds:uri="http://schemas.microsoft.com/office/infopath/2007/PartnerControls"/>
    <ds:schemaRef ds:uri="a6f2d9b7-3122-4fa2-9c6a-801252b48ae7"/>
    <ds:schemaRef ds:uri="a0abc17b-26fa-4a6c-85fa-ec6ed5308116"/>
  </ds:schemaRefs>
</ds:datastoreItem>
</file>

<file path=customXml/itemProps2.xml><?xml version="1.0" encoding="utf-8"?>
<ds:datastoreItem xmlns:ds="http://schemas.openxmlformats.org/officeDocument/2006/customXml" ds:itemID="{6BB28914-9B4B-4590-AE21-458305838F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0abc17b-26fa-4a6c-85fa-ec6ed5308116"/>
    <ds:schemaRef ds:uri="a6f2d9b7-3122-4fa2-9c6a-801252b48ae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4E97BFF-A4D7-4470-A2D1-C2743B21C9C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FNAL_PowerPoint_4x3-seasons_052121 (3)</Template>
  <TotalTime>200</TotalTime>
  <Words>1304</Words>
  <Application>Microsoft Office PowerPoint</Application>
  <PresentationFormat>On-screen Show (4:3)</PresentationFormat>
  <Paragraphs>40</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Fermilab_PPT_090815</vt:lpstr>
      <vt:lpstr>PowerPoint Presentation</vt:lpstr>
      <vt:lpstr>Setup and helpful links</vt:lpstr>
      <vt:lpstr>Quick Overview</vt:lpstr>
      <vt:lpstr>Redis – REmote DIctionary Server </vt:lpstr>
      <vt:lpstr>Redis – Data Structures</vt:lpstr>
      <vt:lpstr>Redis – Data Structures Cont.</vt:lpstr>
      <vt:lpstr>Redis – Pub/Sub </vt:lpstr>
      <vt:lpstr>Redis – Streams </vt:lpstr>
      <vt:lpstr>Redis – Design Patterns</vt:lpstr>
      <vt:lpstr>Redis – Pitfalls</vt:lpstr>
      <vt:lpstr>Redis – Modules</vt:lpstr>
      <vt:lpstr>Redis – AD Instrumentation</vt:lpstr>
      <vt:lpstr>Redis – AD Instrumentation Example</vt:lpstr>
      <vt:lpstr>Questions?</vt:lpstr>
      <vt:lpstr>Benchmarks</vt:lpstr>
      <vt:lpstr>Benchmarks</vt:lpstr>
      <vt:lpstr>Redis (Danger Zone)– Lua and Javascript</vt:lpstr>
      <vt:lpstr>RedisAdapter - Stream Model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 A. Wallace</dc:creator>
  <cp:lastModifiedBy>Richard A. Wallace</cp:lastModifiedBy>
  <cp:revision>667</cp:revision>
  <cp:lastPrinted>2014-01-20T19:40:21Z</cp:lastPrinted>
  <dcterms:created xsi:type="dcterms:W3CDTF">2022-10-24T15:26:27Z</dcterms:created>
  <dcterms:modified xsi:type="dcterms:W3CDTF">2023-09-21T16:17:52Z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0x01010053E15548763ABB4CA4D6860A46D77EAF</vt:lpwstr>
  </property>
  <property fmtid="{D5CDD505-2E9C-101B-9397-08002B2CF9AE}" pid="3" name="MediaServiceImageTags">
    <vt:lpwstr/>
  </property>
</Properties>
</file>